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1" r:id="rId5"/>
  </p:sldMasterIdLst>
  <p:notesMasterIdLst>
    <p:notesMasterId r:id="rId47"/>
  </p:notesMasterIdLst>
  <p:sldIdLst>
    <p:sldId id="256" r:id="rId6"/>
    <p:sldId id="348" r:id="rId7"/>
    <p:sldId id="298" r:id="rId8"/>
    <p:sldId id="315" r:id="rId9"/>
    <p:sldId id="317" r:id="rId10"/>
    <p:sldId id="320" r:id="rId11"/>
    <p:sldId id="321" r:id="rId12"/>
    <p:sldId id="323" r:id="rId13"/>
    <p:sldId id="316" r:id="rId14"/>
    <p:sldId id="350" r:id="rId15"/>
    <p:sldId id="306" r:id="rId16"/>
    <p:sldId id="301" r:id="rId17"/>
    <p:sldId id="349" r:id="rId18"/>
    <p:sldId id="331" r:id="rId19"/>
    <p:sldId id="332" r:id="rId20"/>
    <p:sldId id="333" r:id="rId21"/>
    <p:sldId id="341" r:id="rId22"/>
    <p:sldId id="335" r:id="rId23"/>
    <p:sldId id="336" r:id="rId24"/>
    <p:sldId id="337" r:id="rId25"/>
    <p:sldId id="340" r:id="rId26"/>
    <p:sldId id="342" r:id="rId27"/>
    <p:sldId id="307" r:id="rId28"/>
    <p:sldId id="303" r:id="rId29"/>
    <p:sldId id="324" r:id="rId30"/>
    <p:sldId id="308" r:id="rId31"/>
    <p:sldId id="339" r:id="rId32"/>
    <p:sldId id="309" r:id="rId33"/>
    <p:sldId id="311" r:id="rId34"/>
    <p:sldId id="312" r:id="rId35"/>
    <p:sldId id="313" r:id="rId36"/>
    <p:sldId id="344" r:id="rId37"/>
    <p:sldId id="345" r:id="rId38"/>
    <p:sldId id="347" r:id="rId39"/>
    <p:sldId id="346" r:id="rId40"/>
    <p:sldId id="343" r:id="rId41"/>
    <p:sldId id="325" r:id="rId42"/>
    <p:sldId id="326" r:id="rId43"/>
    <p:sldId id="327" r:id="rId44"/>
    <p:sldId id="328" r:id="rId45"/>
    <p:sldId id="265" r:id="rId46"/>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F544E"/>
    <a:srgbClr val="406070"/>
    <a:srgbClr val="FFDD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4F06216-0718-49BB-ACCC-C11D00E9663A}" v="4" dt="2025-04-07T08:38:39.59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1477" autoAdjust="0"/>
  </p:normalViewPr>
  <p:slideViewPr>
    <p:cSldViewPr snapToGrid="0">
      <p:cViewPr varScale="1">
        <p:scale>
          <a:sx n="90" d="100"/>
          <a:sy n="90" d="100"/>
        </p:scale>
        <p:origin x="135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microsoft.com/office/2015/10/relationships/revisionInfo" Target="revisionInfo.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ethin Evans" userId="f8c47ede-3ea2-471a-957b-01563f96a604" providerId="ADAL" clId="{1446BCF5-A9A7-4D05-BDD6-AE18513A1893}"/>
    <pc:docChg chg="undo custSel modSld">
      <pc:chgData name="Gethin Evans" userId="f8c47ede-3ea2-471a-957b-01563f96a604" providerId="ADAL" clId="{1446BCF5-A9A7-4D05-BDD6-AE18513A1893}" dt="2025-02-18T14:51:03.890" v="103" actId="1076"/>
      <pc:docMkLst>
        <pc:docMk/>
      </pc:docMkLst>
      <pc:sldChg chg="addSp delSp modSp mod">
        <pc:chgData name="Gethin Evans" userId="f8c47ede-3ea2-471a-957b-01563f96a604" providerId="ADAL" clId="{1446BCF5-A9A7-4D05-BDD6-AE18513A1893}" dt="2025-02-18T14:51:03.890" v="103" actId="1076"/>
        <pc:sldMkLst>
          <pc:docMk/>
          <pc:sldMk cId="362131326" sldId="303"/>
        </pc:sldMkLst>
        <pc:spChg chg="add mod">
          <ac:chgData name="Gethin Evans" userId="f8c47ede-3ea2-471a-957b-01563f96a604" providerId="ADAL" clId="{1446BCF5-A9A7-4D05-BDD6-AE18513A1893}" dt="2025-02-18T14:51:03.890" v="103" actId="1076"/>
          <ac:spMkLst>
            <pc:docMk/>
            <pc:sldMk cId="362131326" sldId="303"/>
            <ac:spMk id="7" creationId="{CEC0AD34-CCF0-F7DC-D078-1F6859562451}"/>
          </ac:spMkLst>
        </pc:spChg>
        <pc:picChg chg="add mod modCrop">
          <ac:chgData name="Gethin Evans" userId="f8c47ede-3ea2-471a-957b-01563f96a604" providerId="ADAL" clId="{1446BCF5-A9A7-4D05-BDD6-AE18513A1893}" dt="2025-02-18T14:48:29.126" v="9" actId="14100"/>
          <ac:picMkLst>
            <pc:docMk/>
            <pc:sldMk cId="362131326" sldId="303"/>
            <ac:picMk id="6" creationId="{6DF52134-A7F1-2966-CF53-154D76500A00}"/>
          </ac:picMkLst>
        </pc:picChg>
      </pc:sldChg>
    </pc:docChg>
  </pc:docChgLst>
  <pc:docChgLst>
    <pc:chgData name="Martha Mundy" userId="S::mundym@tewkesburybc.gov.uk::2f1dcf93-3e97-4a6f-95de-35e852b979aa" providerId="AD" clId="Web-{8CE0A954-DA6B-6061-BACC-53165AB52E21}"/>
    <pc:docChg chg="modSld">
      <pc:chgData name="Martha Mundy" userId="S::mundym@tewkesburybc.gov.uk::2f1dcf93-3e97-4a6f-95de-35e852b979aa" providerId="AD" clId="Web-{8CE0A954-DA6B-6061-BACC-53165AB52E21}" dt="2025-03-06T12:13:46.417" v="45" actId="20577"/>
      <pc:docMkLst>
        <pc:docMk/>
      </pc:docMkLst>
      <pc:sldChg chg="modSp">
        <pc:chgData name="Martha Mundy" userId="S::mundym@tewkesburybc.gov.uk::2f1dcf93-3e97-4a6f-95de-35e852b979aa" providerId="AD" clId="Web-{8CE0A954-DA6B-6061-BACC-53165AB52E21}" dt="2025-03-06T12:13:46.417" v="45" actId="20577"/>
        <pc:sldMkLst>
          <pc:docMk/>
          <pc:sldMk cId="3994631884" sldId="323"/>
        </pc:sldMkLst>
        <pc:spChg chg="mod">
          <ac:chgData name="Martha Mundy" userId="S::mundym@tewkesburybc.gov.uk::2f1dcf93-3e97-4a6f-95de-35e852b979aa" providerId="AD" clId="Web-{8CE0A954-DA6B-6061-BACC-53165AB52E21}" dt="2025-03-06T12:13:46.417" v="45" actId="20577"/>
          <ac:spMkLst>
            <pc:docMk/>
            <pc:sldMk cId="3994631884" sldId="323"/>
            <ac:spMk id="5" creationId="{CC980EE8-1007-0FFB-E2E0-17FE36CC1CC3}"/>
          </ac:spMkLst>
        </pc:spChg>
      </pc:sldChg>
    </pc:docChg>
  </pc:docChgLst>
  <pc:docChgLst>
    <pc:chgData name="Gethin Evans" userId="f8c47ede-3ea2-471a-957b-01563f96a604" providerId="ADAL" clId="{3C0C42AB-CF64-4D47-ABED-927E4D730A71}"/>
    <pc:docChg chg="undo redo custSel addSld delSld modSld sldOrd modMainMaster modNotesMaster">
      <pc:chgData name="Gethin Evans" userId="f8c47ede-3ea2-471a-957b-01563f96a604" providerId="ADAL" clId="{3C0C42AB-CF64-4D47-ABED-927E4D730A71}" dt="2025-03-13T13:40:54.852" v="11880" actId="1076"/>
      <pc:docMkLst>
        <pc:docMk/>
      </pc:docMkLst>
      <pc:sldChg chg="addSp delSp modSp add del mod modTransition setBg modNotesTx">
        <pc:chgData name="Gethin Evans" userId="f8c47ede-3ea2-471a-957b-01563f96a604" providerId="ADAL" clId="{3C0C42AB-CF64-4D47-ABED-927E4D730A71}" dt="2025-03-10T09:32:07.467" v="11551" actId="2711"/>
        <pc:sldMkLst>
          <pc:docMk/>
          <pc:sldMk cId="0" sldId="256"/>
        </pc:sldMkLst>
        <pc:picChg chg="add mod">
          <ac:chgData name="Gethin Evans" userId="f8c47ede-3ea2-471a-957b-01563f96a604" providerId="ADAL" clId="{3C0C42AB-CF64-4D47-ABED-927E4D730A71}" dt="2025-03-07T10:59:55.561" v="3847" actId="26606"/>
          <ac:picMkLst>
            <pc:docMk/>
            <pc:sldMk cId="0" sldId="256"/>
            <ac:picMk id="14" creationId="{A83F963E-AAC3-B4A1-CB95-4187F83F3F43}"/>
          </ac:picMkLst>
        </pc:picChg>
      </pc:sldChg>
      <pc:sldChg chg="addSp delSp modSp add del mod ord modTransition setBg modAnim modNotesTx">
        <pc:chgData name="Gethin Evans" userId="f8c47ede-3ea2-471a-957b-01563f96a604" providerId="ADAL" clId="{3C0C42AB-CF64-4D47-ABED-927E4D730A71}" dt="2025-03-10T08:34:42.747" v="10859"/>
        <pc:sldMkLst>
          <pc:docMk/>
          <pc:sldMk cId="3921099778" sldId="265"/>
        </pc:sldMkLst>
        <pc:picChg chg="add mod">
          <ac:chgData name="Gethin Evans" userId="f8c47ede-3ea2-471a-957b-01563f96a604" providerId="ADAL" clId="{3C0C42AB-CF64-4D47-ABED-927E4D730A71}" dt="2025-03-10T08:34:30.641" v="10857" actId="1076"/>
          <ac:picMkLst>
            <pc:docMk/>
            <pc:sldMk cId="3921099778" sldId="265"/>
            <ac:picMk id="15" creationId="{67F4F58F-85BB-D5E0-A0B1-4CE2DE8F483E}"/>
          </ac:picMkLst>
        </pc:picChg>
      </pc:sldChg>
      <pc:sldChg chg="addSp modSp mod ord modTransition modNotesTx">
        <pc:chgData name="Gethin Evans" userId="f8c47ede-3ea2-471a-957b-01563f96a604" providerId="ADAL" clId="{3C0C42AB-CF64-4D47-ABED-927E4D730A71}" dt="2025-03-10T09:32:16.517" v="11552" actId="2711"/>
        <pc:sldMkLst>
          <pc:docMk/>
          <pc:sldMk cId="3227209720" sldId="298"/>
        </pc:sldMkLst>
        <pc:spChg chg="mod">
          <ac:chgData name="Gethin Evans" userId="f8c47ede-3ea2-471a-957b-01563f96a604" providerId="ADAL" clId="{3C0C42AB-CF64-4D47-ABED-927E4D730A71}" dt="2025-03-06T09:37:58.202" v="3275" actId="14100"/>
          <ac:spMkLst>
            <pc:docMk/>
            <pc:sldMk cId="3227209720" sldId="298"/>
            <ac:spMk id="2" creationId="{DE749605-2D4D-3708-B52B-3CC2ABA37B41}"/>
          </ac:spMkLst>
        </pc:spChg>
        <pc:spChg chg="mod">
          <ac:chgData name="Gethin Evans" userId="f8c47ede-3ea2-471a-957b-01563f96a604" providerId="ADAL" clId="{3C0C42AB-CF64-4D47-ABED-927E4D730A71}" dt="2025-03-06T09:37:58.202" v="3275" actId="14100"/>
          <ac:spMkLst>
            <pc:docMk/>
            <pc:sldMk cId="3227209720" sldId="298"/>
            <ac:spMk id="3" creationId="{F520C749-868B-E1AE-1171-14AD3270DD6E}"/>
          </ac:spMkLst>
        </pc:spChg>
        <pc:spChg chg="mod">
          <ac:chgData name="Gethin Evans" userId="f8c47ede-3ea2-471a-957b-01563f96a604" providerId="ADAL" clId="{3C0C42AB-CF64-4D47-ABED-927E4D730A71}" dt="2025-03-06T09:38:05.007" v="3276" actId="14100"/>
          <ac:spMkLst>
            <pc:docMk/>
            <pc:sldMk cId="3227209720" sldId="298"/>
            <ac:spMk id="4" creationId="{A3B9D183-53B6-D08C-0CDB-DDE66B8A95A4}"/>
          </ac:spMkLst>
        </pc:spChg>
        <pc:spChg chg="mod">
          <ac:chgData name="Gethin Evans" userId="f8c47ede-3ea2-471a-957b-01563f96a604" providerId="ADAL" clId="{3C0C42AB-CF64-4D47-ABED-927E4D730A71}" dt="2025-03-06T09:37:58.202" v="3275" actId="14100"/>
          <ac:spMkLst>
            <pc:docMk/>
            <pc:sldMk cId="3227209720" sldId="298"/>
            <ac:spMk id="6" creationId="{B7B13159-6323-090A-828F-A3B08CBFB5DF}"/>
          </ac:spMkLst>
        </pc:spChg>
        <pc:picChg chg="mod">
          <ac:chgData name="Gethin Evans" userId="f8c47ede-3ea2-471a-957b-01563f96a604" providerId="ADAL" clId="{3C0C42AB-CF64-4D47-ABED-927E4D730A71}" dt="2025-03-06T09:37:58.202" v="3275" actId="14100"/>
          <ac:picMkLst>
            <pc:docMk/>
            <pc:sldMk cId="3227209720" sldId="298"/>
            <ac:picMk id="5" creationId="{8D4AB28A-B78B-1CB5-B9A2-DA98CA0C2AC1}"/>
          </ac:picMkLst>
        </pc:picChg>
        <pc:picChg chg="mod">
          <ac:chgData name="Gethin Evans" userId="f8c47ede-3ea2-471a-957b-01563f96a604" providerId="ADAL" clId="{3C0C42AB-CF64-4D47-ABED-927E4D730A71}" dt="2025-03-06T09:37:58.202" v="3275" actId="14100"/>
          <ac:picMkLst>
            <pc:docMk/>
            <pc:sldMk cId="3227209720" sldId="298"/>
            <ac:picMk id="9" creationId="{7A112213-4540-41B1-3673-29F2CDE3B60B}"/>
          </ac:picMkLst>
        </pc:picChg>
      </pc:sldChg>
      <pc:sldChg chg="addSp delSp modSp del mod ord modTransition delAnim modAnim">
        <pc:chgData name="Gethin Evans" userId="f8c47ede-3ea2-471a-957b-01563f96a604" providerId="ADAL" clId="{3C0C42AB-CF64-4D47-ABED-927E4D730A71}" dt="2025-03-06T11:15:57.622" v="3345" actId="47"/>
        <pc:sldMkLst>
          <pc:docMk/>
          <pc:sldMk cId="3542095038" sldId="299"/>
        </pc:sldMkLst>
      </pc:sldChg>
      <pc:sldChg chg="addSp delSp modSp mod ord modTransition modNotesTx">
        <pc:chgData name="Gethin Evans" userId="f8c47ede-3ea2-471a-957b-01563f96a604" providerId="ADAL" clId="{3C0C42AB-CF64-4D47-ABED-927E4D730A71}" dt="2025-03-10T09:33:25.412" v="11567" actId="2711"/>
        <pc:sldMkLst>
          <pc:docMk/>
          <pc:sldMk cId="2731582480" sldId="301"/>
        </pc:sldMkLst>
        <pc:spChg chg="mod">
          <ac:chgData name="Gethin Evans" userId="f8c47ede-3ea2-471a-957b-01563f96a604" providerId="ADAL" clId="{3C0C42AB-CF64-4D47-ABED-927E4D730A71}" dt="2025-03-06T09:39:52.966" v="3285" actId="2711"/>
          <ac:spMkLst>
            <pc:docMk/>
            <pc:sldMk cId="2731582480" sldId="301"/>
            <ac:spMk id="2" creationId="{C04C96C8-1088-71F4-B5A0-C60D359B11DB}"/>
          </ac:spMkLst>
        </pc:spChg>
        <pc:spChg chg="mod">
          <ac:chgData name="Gethin Evans" userId="f8c47ede-3ea2-471a-957b-01563f96a604" providerId="ADAL" clId="{3C0C42AB-CF64-4D47-ABED-927E4D730A71}" dt="2025-03-07T12:03:35.857" v="6606" actId="207"/>
          <ac:spMkLst>
            <pc:docMk/>
            <pc:sldMk cId="2731582480" sldId="301"/>
            <ac:spMk id="4" creationId="{0C7EF2C8-D5EC-1D45-DBCD-22BC16211B2E}"/>
          </ac:spMkLst>
        </pc:spChg>
        <pc:spChg chg="mod">
          <ac:chgData name="Gethin Evans" userId="f8c47ede-3ea2-471a-957b-01563f96a604" providerId="ADAL" clId="{3C0C42AB-CF64-4D47-ABED-927E4D730A71}" dt="2025-03-06T09:39:52.966" v="3285" actId="2711"/>
          <ac:spMkLst>
            <pc:docMk/>
            <pc:sldMk cId="2731582480" sldId="301"/>
            <ac:spMk id="11" creationId="{04F017BE-1059-82A5-9957-DEB14955B703}"/>
          </ac:spMkLst>
        </pc:spChg>
        <pc:picChg chg="mod">
          <ac:chgData name="Gethin Evans" userId="f8c47ede-3ea2-471a-957b-01563f96a604" providerId="ADAL" clId="{3C0C42AB-CF64-4D47-ABED-927E4D730A71}" dt="2025-03-06T09:39:52.966" v="3285" actId="2711"/>
          <ac:picMkLst>
            <pc:docMk/>
            <pc:sldMk cId="2731582480" sldId="301"/>
            <ac:picMk id="9" creationId="{036E9071-C1E9-F96A-D69C-3859B2376820}"/>
          </ac:picMkLst>
        </pc:picChg>
        <pc:picChg chg="add mod">
          <ac:chgData name="Gethin Evans" userId="f8c47ede-3ea2-471a-957b-01563f96a604" providerId="ADAL" clId="{3C0C42AB-CF64-4D47-ABED-927E4D730A71}" dt="2025-03-07T12:03:26.080" v="6605" actId="1076"/>
          <ac:picMkLst>
            <pc:docMk/>
            <pc:sldMk cId="2731582480" sldId="301"/>
            <ac:picMk id="2050" creationId="{B29D13F4-DB3E-2F3E-5D00-D0BEA78B8B5B}"/>
          </ac:picMkLst>
        </pc:picChg>
      </pc:sldChg>
      <pc:sldChg chg="addSp modSp mod modTransition modAnim modNotesTx">
        <pc:chgData name="Gethin Evans" userId="f8c47ede-3ea2-471a-957b-01563f96a604" providerId="ADAL" clId="{3C0C42AB-CF64-4D47-ABED-927E4D730A71}" dt="2025-03-10T09:36:00.303" v="11578" actId="255"/>
        <pc:sldMkLst>
          <pc:docMk/>
          <pc:sldMk cId="362131326" sldId="303"/>
        </pc:sldMkLst>
        <pc:spChg chg="mod">
          <ac:chgData name="Gethin Evans" userId="f8c47ede-3ea2-471a-957b-01563f96a604" providerId="ADAL" clId="{3C0C42AB-CF64-4D47-ABED-927E4D730A71}" dt="2025-03-06T09:43:42.795" v="3308" actId="2711"/>
          <ac:spMkLst>
            <pc:docMk/>
            <pc:sldMk cId="362131326" sldId="303"/>
            <ac:spMk id="4" creationId="{65AF73BE-65AE-979D-1FB6-59D226E28B4A}"/>
          </ac:spMkLst>
        </pc:spChg>
        <pc:spChg chg="mod">
          <ac:chgData name="Gethin Evans" userId="f8c47ede-3ea2-471a-957b-01563f96a604" providerId="ADAL" clId="{3C0C42AB-CF64-4D47-ABED-927E4D730A71}" dt="2025-03-04T10:43:53.307" v="1938" actId="14100"/>
          <ac:spMkLst>
            <pc:docMk/>
            <pc:sldMk cId="362131326" sldId="303"/>
            <ac:spMk id="7" creationId="{CEC0AD34-CCF0-F7DC-D078-1F6859562451}"/>
          </ac:spMkLst>
        </pc:spChg>
        <pc:spChg chg="add mod">
          <ac:chgData name="Gethin Evans" userId="f8c47ede-3ea2-471a-957b-01563f96a604" providerId="ADAL" clId="{3C0C42AB-CF64-4D47-ABED-927E4D730A71}" dt="2025-03-04T11:05:36.549" v="2135" actId="1076"/>
          <ac:spMkLst>
            <pc:docMk/>
            <pc:sldMk cId="362131326" sldId="303"/>
            <ac:spMk id="8" creationId="{D161BF77-1E8E-1AD2-5AEF-F9AEDFEB7C1B}"/>
          </ac:spMkLst>
        </pc:spChg>
        <pc:spChg chg="add mod">
          <ac:chgData name="Gethin Evans" userId="f8c47ede-3ea2-471a-957b-01563f96a604" providerId="ADAL" clId="{3C0C42AB-CF64-4D47-ABED-927E4D730A71}" dt="2025-03-04T11:05:36.549" v="2135" actId="1076"/>
          <ac:spMkLst>
            <pc:docMk/>
            <pc:sldMk cId="362131326" sldId="303"/>
            <ac:spMk id="10" creationId="{FB14FC8B-009A-3EC3-2229-6918C0696347}"/>
          </ac:spMkLst>
        </pc:spChg>
        <pc:spChg chg="add mod ord">
          <ac:chgData name="Gethin Evans" userId="f8c47ede-3ea2-471a-957b-01563f96a604" providerId="ADAL" clId="{3C0C42AB-CF64-4D47-ABED-927E4D730A71}" dt="2025-03-07T12:19:31.306" v="6707" actId="14100"/>
          <ac:spMkLst>
            <pc:docMk/>
            <pc:sldMk cId="362131326" sldId="303"/>
            <ac:spMk id="12" creationId="{9979DCA2-FF43-6C4C-C7E2-11214DF7C2F6}"/>
          </ac:spMkLst>
        </pc:spChg>
        <pc:picChg chg="add mod">
          <ac:chgData name="Gethin Evans" userId="f8c47ede-3ea2-471a-957b-01563f96a604" providerId="ADAL" clId="{3C0C42AB-CF64-4D47-ABED-927E4D730A71}" dt="2025-03-07T12:17:05.865" v="6695" actId="1076"/>
          <ac:picMkLst>
            <pc:docMk/>
            <pc:sldMk cId="362131326" sldId="303"/>
            <ac:picMk id="3" creationId="{265A0108-9481-2672-4778-E9C970C227AF}"/>
          </ac:picMkLst>
        </pc:picChg>
        <pc:picChg chg="mod ord">
          <ac:chgData name="Gethin Evans" userId="f8c47ede-3ea2-471a-957b-01563f96a604" providerId="ADAL" clId="{3C0C42AB-CF64-4D47-ABED-927E4D730A71}" dt="2025-03-07T12:19:00.480" v="6705" actId="1076"/>
          <ac:picMkLst>
            <pc:docMk/>
            <pc:sldMk cId="362131326" sldId="303"/>
            <ac:picMk id="6" creationId="{6DF52134-A7F1-2966-CF53-154D76500A00}"/>
          </ac:picMkLst>
        </pc:picChg>
      </pc:sldChg>
      <pc:sldChg chg="delSp modSp del mod modTransition">
        <pc:chgData name="Gethin Evans" userId="f8c47ede-3ea2-471a-957b-01563f96a604" providerId="ADAL" clId="{3C0C42AB-CF64-4D47-ABED-927E4D730A71}" dt="2025-03-06T11:40:35.059" v="3469" actId="2696"/>
        <pc:sldMkLst>
          <pc:docMk/>
          <pc:sldMk cId="1421945580" sldId="305"/>
        </pc:sldMkLst>
      </pc:sldChg>
      <pc:sldChg chg="modSp mod modTransition modNotesTx">
        <pc:chgData name="Gethin Evans" userId="f8c47ede-3ea2-471a-957b-01563f96a604" providerId="ADAL" clId="{3C0C42AB-CF64-4D47-ABED-927E4D730A71}" dt="2025-03-10T09:33:18.227" v="11566" actId="2711"/>
        <pc:sldMkLst>
          <pc:docMk/>
          <pc:sldMk cId="427232960" sldId="306"/>
        </pc:sldMkLst>
        <pc:spChg chg="mod">
          <ac:chgData name="Gethin Evans" userId="f8c47ede-3ea2-471a-957b-01563f96a604" providerId="ADAL" clId="{3C0C42AB-CF64-4D47-ABED-927E4D730A71}" dt="2025-03-06T09:39:46.874" v="3284" actId="2711"/>
          <ac:spMkLst>
            <pc:docMk/>
            <pc:sldMk cId="427232960" sldId="306"/>
            <ac:spMk id="2" creationId="{B70438CF-9D8E-516D-7258-7F1942C70FDA}"/>
          </ac:spMkLst>
        </pc:spChg>
        <pc:spChg chg="mod">
          <ac:chgData name="Gethin Evans" userId="f8c47ede-3ea2-471a-957b-01563f96a604" providerId="ADAL" clId="{3C0C42AB-CF64-4D47-ABED-927E4D730A71}" dt="2025-03-06T09:39:46.874" v="3284" actId="2711"/>
          <ac:spMkLst>
            <pc:docMk/>
            <pc:sldMk cId="427232960" sldId="306"/>
            <ac:spMk id="3" creationId="{E5C9451C-04C3-7C4D-7939-34E5008DA1F9}"/>
          </ac:spMkLst>
        </pc:spChg>
        <pc:spChg chg="mod">
          <ac:chgData name="Gethin Evans" userId="f8c47ede-3ea2-471a-957b-01563f96a604" providerId="ADAL" clId="{3C0C42AB-CF64-4D47-ABED-927E4D730A71}" dt="2025-03-06T09:39:46.874" v="3284" actId="2711"/>
          <ac:spMkLst>
            <pc:docMk/>
            <pc:sldMk cId="427232960" sldId="306"/>
            <ac:spMk id="4" creationId="{66969C7B-FD90-0C6C-3E47-1D7C299BA2C5}"/>
          </ac:spMkLst>
        </pc:spChg>
        <pc:spChg chg="mod">
          <ac:chgData name="Gethin Evans" userId="f8c47ede-3ea2-471a-957b-01563f96a604" providerId="ADAL" clId="{3C0C42AB-CF64-4D47-ABED-927E4D730A71}" dt="2025-03-06T09:39:46.874" v="3284" actId="2711"/>
          <ac:spMkLst>
            <pc:docMk/>
            <pc:sldMk cId="427232960" sldId="306"/>
            <ac:spMk id="6" creationId="{0CC81421-050D-8DB4-CF65-60881C18FCFB}"/>
          </ac:spMkLst>
        </pc:spChg>
      </pc:sldChg>
      <pc:sldChg chg="modSp mod modTransition modNotesTx">
        <pc:chgData name="Gethin Evans" userId="f8c47ede-3ea2-471a-957b-01563f96a604" providerId="ADAL" clId="{3C0C42AB-CF64-4D47-ABED-927E4D730A71}" dt="2025-03-10T09:37:04.039" v="11583" actId="6549"/>
        <pc:sldMkLst>
          <pc:docMk/>
          <pc:sldMk cId="2508213875" sldId="307"/>
        </pc:sldMkLst>
        <pc:spChg chg="mod">
          <ac:chgData name="Gethin Evans" userId="f8c47ede-3ea2-471a-957b-01563f96a604" providerId="ADAL" clId="{3C0C42AB-CF64-4D47-ABED-927E4D730A71}" dt="2025-03-06T09:43:11.543" v="3306" actId="2711"/>
          <ac:spMkLst>
            <pc:docMk/>
            <pc:sldMk cId="2508213875" sldId="307"/>
            <ac:spMk id="3" creationId="{A751E885-6192-46B8-4E66-EE5F936E7364}"/>
          </ac:spMkLst>
        </pc:spChg>
        <pc:spChg chg="mod">
          <ac:chgData name="Gethin Evans" userId="f8c47ede-3ea2-471a-957b-01563f96a604" providerId="ADAL" clId="{3C0C42AB-CF64-4D47-ABED-927E4D730A71}" dt="2025-03-06T09:43:26.382" v="3307" actId="14100"/>
          <ac:spMkLst>
            <pc:docMk/>
            <pc:sldMk cId="2508213875" sldId="307"/>
            <ac:spMk id="4" creationId="{4AB85EF1-4FD2-552F-293F-2A879A053D88}"/>
          </ac:spMkLst>
        </pc:spChg>
        <pc:spChg chg="mod">
          <ac:chgData name="Gethin Evans" userId="f8c47ede-3ea2-471a-957b-01563f96a604" providerId="ADAL" clId="{3C0C42AB-CF64-4D47-ABED-927E4D730A71}" dt="2025-02-27T11:07:49.587" v="1288" actId="1076"/>
          <ac:spMkLst>
            <pc:docMk/>
            <pc:sldMk cId="2508213875" sldId="307"/>
            <ac:spMk id="6" creationId="{6594FCA1-F808-B113-EEA5-5B8C502657B6}"/>
          </ac:spMkLst>
        </pc:spChg>
      </pc:sldChg>
      <pc:sldChg chg="modSp mod modTransition">
        <pc:chgData name="Gethin Evans" userId="f8c47ede-3ea2-471a-957b-01563f96a604" providerId="ADAL" clId="{3C0C42AB-CF64-4D47-ABED-927E4D730A71}" dt="2025-03-06T09:44:28.421" v="3316" actId="14100"/>
        <pc:sldMkLst>
          <pc:docMk/>
          <pc:sldMk cId="1444760699" sldId="308"/>
        </pc:sldMkLst>
        <pc:spChg chg="mod">
          <ac:chgData name="Gethin Evans" userId="f8c47ede-3ea2-471a-957b-01563f96a604" providerId="ADAL" clId="{3C0C42AB-CF64-4D47-ABED-927E4D730A71}" dt="2025-03-06T09:44:07.404" v="3311" actId="14100"/>
          <ac:spMkLst>
            <pc:docMk/>
            <pc:sldMk cId="1444760699" sldId="308"/>
            <ac:spMk id="3" creationId="{D550E10B-4F47-9385-3152-B06BBA431187}"/>
          </ac:spMkLst>
        </pc:spChg>
        <pc:spChg chg="mod">
          <ac:chgData name="Gethin Evans" userId="f8c47ede-3ea2-471a-957b-01563f96a604" providerId="ADAL" clId="{3C0C42AB-CF64-4D47-ABED-927E4D730A71}" dt="2025-03-06T09:44:28.421" v="3316" actId="14100"/>
          <ac:spMkLst>
            <pc:docMk/>
            <pc:sldMk cId="1444760699" sldId="308"/>
            <ac:spMk id="4" creationId="{47179163-AF22-A330-9DFC-8B33641BE7F9}"/>
          </ac:spMkLst>
        </pc:spChg>
        <pc:spChg chg="mod">
          <ac:chgData name="Gethin Evans" userId="f8c47ede-3ea2-471a-957b-01563f96a604" providerId="ADAL" clId="{3C0C42AB-CF64-4D47-ABED-927E4D730A71}" dt="2025-03-06T09:44:23.410" v="3315" actId="1076"/>
          <ac:spMkLst>
            <pc:docMk/>
            <pc:sldMk cId="1444760699" sldId="308"/>
            <ac:spMk id="6" creationId="{0AC53E80-7033-D233-3E89-487D9AE38D63}"/>
          </ac:spMkLst>
        </pc:spChg>
      </pc:sldChg>
      <pc:sldChg chg="modSp mod modTransition modNotesTx">
        <pc:chgData name="Gethin Evans" userId="f8c47ede-3ea2-471a-957b-01563f96a604" providerId="ADAL" clId="{3C0C42AB-CF64-4D47-ABED-927E4D730A71}" dt="2025-03-10T09:31:56.875" v="11550" actId="2711"/>
        <pc:sldMkLst>
          <pc:docMk/>
          <pc:sldMk cId="168068768" sldId="309"/>
        </pc:sldMkLst>
        <pc:spChg chg="mod">
          <ac:chgData name="Gethin Evans" userId="f8c47ede-3ea2-471a-957b-01563f96a604" providerId="ADAL" clId="{3C0C42AB-CF64-4D47-ABED-927E4D730A71}" dt="2025-03-06T09:44:48.261" v="3318" actId="2711"/>
          <ac:spMkLst>
            <pc:docMk/>
            <pc:sldMk cId="168068768" sldId="309"/>
            <ac:spMk id="3" creationId="{AB2A9868-3159-3ABF-D78D-0BBFE320A6B5}"/>
          </ac:spMkLst>
        </pc:spChg>
        <pc:spChg chg="mod">
          <ac:chgData name="Gethin Evans" userId="f8c47ede-3ea2-471a-957b-01563f96a604" providerId="ADAL" clId="{3C0C42AB-CF64-4D47-ABED-927E4D730A71}" dt="2025-03-06T09:44:57.753" v="3319" actId="14100"/>
          <ac:spMkLst>
            <pc:docMk/>
            <pc:sldMk cId="168068768" sldId="309"/>
            <ac:spMk id="4" creationId="{165994F7-5538-2F97-7D3D-81CF93AA57F2}"/>
          </ac:spMkLst>
        </pc:spChg>
        <pc:spChg chg="mod">
          <ac:chgData name="Gethin Evans" userId="f8c47ede-3ea2-471a-957b-01563f96a604" providerId="ADAL" clId="{3C0C42AB-CF64-4D47-ABED-927E4D730A71}" dt="2025-02-27T11:07:56.914" v="1290" actId="1076"/>
          <ac:spMkLst>
            <pc:docMk/>
            <pc:sldMk cId="168068768" sldId="309"/>
            <ac:spMk id="6" creationId="{8C2FBA3B-4777-5143-560B-E10CC08E18B8}"/>
          </ac:spMkLst>
        </pc:spChg>
      </pc:sldChg>
      <pc:sldChg chg="addSp modSp mod modTransition modNotesTx">
        <pc:chgData name="Gethin Evans" userId="f8c47ede-3ea2-471a-957b-01563f96a604" providerId="ADAL" clId="{3C0C42AB-CF64-4D47-ABED-927E4D730A71}" dt="2025-03-10T12:50:48.918" v="11720" actId="1076"/>
        <pc:sldMkLst>
          <pc:docMk/>
          <pc:sldMk cId="1285338754" sldId="311"/>
        </pc:sldMkLst>
        <pc:spChg chg="add mod ord">
          <ac:chgData name="Gethin Evans" userId="f8c47ede-3ea2-471a-957b-01563f96a604" providerId="ADAL" clId="{3C0C42AB-CF64-4D47-ABED-927E4D730A71}" dt="2025-03-05T12:46:37.179" v="3132" actId="167"/>
          <ac:spMkLst>
            <pc:docMk/>
            <pc:sldMk cId="1285338754" sldId="311"/>
            <ac:spMk id="3" creationId="{2B2516FB-FFE4-C540-9B31-599572787DC5}"/>
          </ac:spMkLst>
        </pc:spChg>
        <pc:spChg chg="mod">
          <ac:chgData name="Gethin Evans" userId="f8c47ede-3ea2-471a-957b-01563f96a604" providerId="ADAL" clId="{3C0C42AB-CF64-4D47-ABED-927E4D730A71}" dt="2025-03-06T09:45:12.779" v="3320" actId="2711"/>
          <ac:spMkLst>
            <pc:docMk/>
            <pc:sldMk cId="1285338754" sldId="311"/>
            <ac:spMk id="4" creationId="{3E4FFDEB-24C6-60AF-687F-29CCE77E166A}"/>
          </ac:spMkLst>
        </pc:spChg>
        <pc:spChg chg="mod">
          <ac:chgData name="Gethin Evans" userId="f8c47ede-3ea2-471a-957b-01563f96a604" providerId="ADAL" clId="{3C0C42AB-CF64-4D47-ABED-927E4D730A71}" dt="2025-03-10T12:50:43.482" v="11718" actId="1076"/>
          <ac:spMkLst>
            <pc:docMk/>
            <pc:sldMk cId="1285338754" sldId="311"/>
            <ac:spMk id="5" creationId="{31C19F83-92F2-79AB-2C2B-A14DF1C46C0F}"/>
          </ac:spMkLst>
        </pc:spChg>
        <pc:picChg chg="add mod ord">
          <ac:chgData name="Gethin Evans" userId="f8c47ede-3ea2-471a-957b-01563f96a604" providerId="ADAL" clId="{3C0C42AB-CF64-4D47-ABED-927E4D730A71}" dt="2025-03-05T12:47:20.776" v="3136" actId="1076"/>
          <ac:picMkLst>
            <pc:docMk/>
            <pc:sldMk cId="1285338754" sldId="311"/>
            <ac:picMk id="7" creationId="{3A792ECA-B9AF-FE5F-E61D-861D94C8235A}"/>
          </ac:picMkLst>
        </pc:picChg>
        <pc:picChg chg="add mod">
          <ac:chgData name="Gethin Evans" userId="f8c47ede-3ea2-471a-957b-01563f96a604" providerId="ADAL" clId="{3C0C42AB-CF64-4D47-ABED-927E4D730A71}" dt="2025-03-10T12:50:48.918" v="11720" actId="1076"/>
          <ac:picMkLst>
            <pc:docMk/>
            <pc:sldMk cId="1285338754" sldId="311"/>
            <ac:picMk id="8196" creationId="{E9EF1D65-E9A6-8F94-100E-4518D5313D9A}"/>
          </ac:picMkLst>
        </pc:picChg>
      </pc:sldChg>
      <pc:sldChg chg="modSp mod modTransition modNotesTx">
        <pc:chgData name="Gethin Evans" userId="f8c47ede-3ea2-471a-957b-01563f96a604" providerId="ADAL" clId="{3C0C42AB-CF64-4D47-ABED-927E4D730A71}" dt="2025-03-10T09:34:12.243" v="11571" actId="2711"/>
        <pc:sldMkLst>
          <pc:docMk/>
          <pc:sldMk cId="2047387086" sldId="312"/>
        </pc:sldMkLst>
        <pc:spChg chg="mod">
          <ac:chgData name="Gethin Evans" userId="f8c47ede-3ea2-471a-957b-01563f96a604" providerId="ADAL" clId="{3C0C42AB-CF64-4D47-ABED-927E4D730A71}" dt="2025-03-06T09:45:23.559" v="3321" actId="2711"/>
          <ac:spMkLst>
            <pc:docMk/>
            <pc:sldMk cId="2047387086" sldId="312"/>
            <ac:spMk id="3" creationId="{3A08272C-498D-2CD8-E838-8899F2E66AB8}"/>
          </ac:spMkLst>
        </pc:spChg>
        <pc:spChg chg="mod">
          <ac:chgData name="Gethin Evans" userId="f8c47ede-3ea2-471a-957b-01563f96a604" providerId="ADAL" clId="{3C0C42AB-CF64-4D47-ABED-927E4D730A71}" dt="2025-03-06T09:45:34.964" v="3324" actId="14100"/>
          <ac:spMkLst>
            <pc:docMk/>
            <pc:sldMk cId="2047387086" sldId="312"/>
            <ac:spMk id="4" creationId="{E3019A63-6349-C5A7-4632-D1ACEF9D04A0}"/>
          </ac:spMkLst>
        </pc:spChg>
        <pc:spChg chg="mod">
          <ac:chgData name="Gethin Evans" userId="f8c47ede-3ea2-471a-957b-01563f96a604" providerId="ADAL" clId="{3C0C42AB-CF64-4D47-ABED-927E4D730A71}" dt="2025-03-06T09:45:28.991" v="3323" actId="1076"/>
          <ac:spMkLst>
            <pc:docMk/>
            <pc:sldMk cId="2047387086" sldId="312"/>
            <ac:spMk id="6" creationId="{A80534C8-23FF-08C5-F7FF-BF6BA9C42FA6}"/>
          </ac:spMkLst>
        </pc:spChg>
      </pc:sldChg>
      <pc:sldChg chg="addSp delSp modSp mod modTransition setBg modNotesTx">
        <pc:chgData name="Gethin Evans" userId="f8c47ede-3ea2-471a-957b-01563f96a604" providerId="ADAL" clId="{3C0C42AB-CF64-4D47-ABED-927E4D730A71}" dt="2025-03-10T09:38:19.966" v="11600" actId="6549"/>
        <pc:sldMkLst>
          <pc:docMk/>
          <pc:sldMk cId="1679330048" sldId="313"/>
        </pc:sldMkLst>
        <pc:spChg chg="mod">
          <ac:chgData name="Gethin Evans" userId="f8c47ede-3ea2-471a-957b-01563f96a604" providerId="ADAL" clId="{3C0C42AB-CF64-4D47-ABED-927E4D730A71}" dt="2025-03-06T09:45:43.010" v="3325" actId="2711"/>
          <ac:spMkLst>
            <pc:docMk/>
            <pc:sldMk cId="1679330048" sldId="313"/>
            <ac:spMk id="4" creationId="{E6398F5B-3E18-D840-7DCC-088AF05A18AC}"/>
          </ac:spMkLst>
        </pc:spChg>
        <pc:spChg chg="mod">
          <ac:chgData name="Gethin Evans" userId="f8c47ede-3ea2-471a-957b-01563f96a604" providerId="ADAL" clId="{3C0C42AB-CF64-4D47-ABED-927E4D730A71}" dt="2025-03-07T10:13:03.192" v="3780" actId="1076"/>
          <ac:spMkLst>
            <pc:docMk/>
            <pc:sldMk cId="1679330048" sldId="313"/>
            <ac:spMk id="5" creationId="{DC61E5B7-BF38-4F9B-28A1-4E490860AFBC}"/>
          </ac:spMkLst>
        </pc:spChg>
        <pc:spChg chg="add mod ord">
          <ac:chgData name="Gethin Evans" userId="f8c47ede-3ea2-471a-957b-01563f96a604" providerId="ADAL" clId="{3C0C42AB-CF64-4D47-ABED-927E4D730A71}" dt="2025-03-07T10:13:13.408" v="3783" actId="14100"/>
          <ac:spMkLst>
            <pc:docMk/>
            <pc:sldMk cId="1679330048" sldId="313"/>
            <ac:spMk id="7" creationId="{88694D11-8822-8209-3AEA-9D58DA8EC3E9}"/>
          </ac:spMkLst>
        </pc:spChg>
        <pc:picChg chg="add mod ord modCrop">
          <ac:chgData name="Gethin Evans" userId="f8c47ede-3ea2-471a-957b-01563f96a604" providerId="ADAL" clId="{3C0C42AB-CF64-4D47-ABED-927E4D730A71}" dt="2025-03-05T12:42:36.579" v="3002" actId="1076"/>
          <ac:picMkLst>
            <pc:docMk/>
            <pc:sldMk cId="1679330048" sldId="313"/>
            <ac:picMk id="6" creationId="{DDFB28DA-005D-4119-419E-96785DE2068D}"/>
          </ac:picMkLst>
        </pc:picChg>
      </pc:sldChg>
      <pc:sldChg chg="del modTransition">
        <pc:chgData name="Gethin Evans" userId="f8c47ede-3ea2-471a-957b-01563f96a604" providerId="ADAL" clId="{3C0C42AB-CF64-4D47-ABED-927E4D730A71}" dt="2025-03-06T09:39:12.941" v="3283" actId="47"/>
        <pc:sldMkLst>
          <pc:docMk/>
          <pc:sldMk cId="3274952478" sldId="314"/>
        </pc:sldMkLst>
      </pc:sldChg>
      <pc:sldChg chg="addSp delSp modSp add mod modTransition">
        <pc:chgData name="Gethin Evans" userId="f8c47ede-3ea2-471a-957b-01563f96a604" providerId="ADAL" clId="{3C0C42AB-CF64-4D47-ABED-927E4D730A71}" dt="2025-03-06T09:38:17.268" v="3277" actId="2711"/>
        <pc:sldMkLst>
          <pc:docMk/>
          <pc:sldMk cId="3536293748" sldId="315"/>
        </pc:sldMkLst>
        <pc:spChg chg="add mod modCrop">
          <ac:chgData name="Gethin Evans" userId="f8c47ede-3ea2-471a-957b-01563f96a604" providerId="ADAL" clId="{3C0C42AB-CF64-4D47-ABED-927E4D730A71}" dt="2025-02-27T10:39:18.915" v="993" actId="14100"/>
          <ac:spMkLst>
            <pc:docMk/>
            <pc:sldMk cId="3536293748" sldId="315"/>
            <ac:spMk id="3" creationId="{5D937FC0-1457-EAF0-385E-F6D34D23B48E}"/>
          </ac:spMkLst>
        </pc:spChg>
        <pc:spChg chg="mod">
          <ac:chgData name="Gethin Evans" userId="f8c47ede-3ea2-471a-957b-01563f96a604" providerId="ADAL" clId="{3C0C42AB-CF64-4D47-ABED-927E4D730A71}" dt="2025-03-06T09:38:17.268" v="3277" actId="2711"/>
          <ac:spMkLst>
            <pc:docMk/>
            <pc:sldMk cId="3536293748" sldId="315"/>
            <ac:spMk id="4" creationId="{7CAE8336-579C-7503-1A17-04436CAD949E}"/>
          </ac:spMkLst>
        </pc:spChg>
        <pc:spChg chg="add mod modCrop">
          <ac:chgData name="Gethin Evans" userId="f8c47ede-3ea2-471a-957b-01563f96a604" providerId="ADAL" clId="{3C0C42AB-CF64-4D47-ABED-927E4D730A71}" dt="2025-02-27T10:16:03.680" v="604" actId="1076"/>
          <ac:spMkLst>
            <pc:docMk/>
            <pc:sldMk cId="3536293748" sldId="315"/>
            <ac:spMk id="7" creationId="{F798B932-6DC2-11EF-05D3-B71C16012EE8}"/>
          </ac:spMkLst>
        </pc:spChg>
        <pc:spChg chg="add del mod modCrop">
          <ac:chgData name="Gethin Evans" userId="f8c47ede-3ea2-471a-957b-01563f96a604" providerId="ADAL" clId="{3C0C42AB-CF64-4D47-ABED-927E4D730A71}" dt="2025-03-03T16:11:33.253" v="1601" actId="14100"/>
          <ac:spMkLst>
            <pc:docMk/>
            <pc:sldMk cId="3536293748" sldId="315"/>
            <ac:spMk id="8" creationId="{019D4BC6-B711-9DAB-A66E-BBA80110EBDA}"/>
          </ac:spMkLst>
        </pc:spChg>
        <pc:spChg chg="add mod modCrop">
          <ac:chgData name="Gethin Evans" userId="f8c47ede-3ea2-471a-957b-01563f96a604" providerId="ADAL" clId="{3C0C42AB-CF64-4D47-ABED-927E4D730A71}" dt="2025-03-03T16:11:24.757" v="1600" actId="1076"/>
          <ac:spMkLst>
            <pc:docMk/>
            <pc:sldMk cId="3536293748" sldId="315"/>
            <ac:spMk id="10" creationId="{6FBC9BE7-F74B-B762-EFA5-2521FC68F6D9}"/>
          </ac:spMkLst>
        </pc:spChg>
        <pc:spChg chg="add del mod ord modCrop">
          <ac:chgData name="Gethin Evans" userId="f8c47ede-3ea2-471a-957b-01563f96a604" providerId="ADAL" clId="{3C0C42AB-CF64-4D47-ABED-927E4D730A71}" dt="2025-02-27T10:39:34.402" v="995" actId="14100"/>
          <ac:spMkLst>
            <pc:docMk/>
            <pc:sldMk cId="3536293748" sldId="315"/>
            <ac:spMk id="12" creationId="{260FA29E-C996-699D-D40E-3B2D946E039C}"/>
          </ac:spMkLst>
        </pc:spChg>
      </pc:sldChg>
      <pc:sldChg chg="addSp delSp modSp add mod modTransition modNotesTx">
        <pc:chgData name="Gethin Evans" userId="f8c47ede-3ea2-471a-957b-01563f96a604" providerId="ADAL" clId="{3C0C42AB-CF64-4D47-ABED-927E4D730A71}" dt="2025-03-10T09:33:12.696" v="11565" actId="2711"/>
        <pc:sldMkLst>
          <pc:docMk/>
          <pc:sldMk cId="789614017" sldId="316"/>
        </pc:sldMkLst>
        <pc:spChg chg="mod">
          <ac:chgData name="Gethin Evans" userId="f8c47ede-3ea2-471a-957b-01563f96a604" providerId="ADAL" clId="{3C0C42AB-CF64-4D47-ABED-927E4D730A71}" dt="2025-03-06T09:39:08.154" v="3282" actId="2711"/>
          <ac:spMkLst>
            <pc:docMk/>
            <pc:sldMk cId="789614017" sldId="316"/>
            <ac:spMk id="2" creationId="{D7C5F7C1-35EE-2528-44FD-6AC088749263}"/>
          </ac:spMkLst>
        </pc:spChg>
        <pc:spChg chg="mod">
          <ac:chgData name="Gethin Evans" userId="f8c47ede-3ea2-471a-957b-01563f96a604" providerId="ADAL" clId="{3C0C42AB-CF64-4D47-ABED-927E4D730A71}" dt="2025-03-06T09:39:08.154" v="3282" actId="2711"/>
          <ac:spMkLst>
            <pc:docMk/>
            <pc:sldMk cId="789614017" sldId="316"/>
            <ac:spMk id="4" creationId="{A46D237D-E6A9-174E-560C-89E127CD34B6}"/>
          </ac:spMkLst>
        </pc:spChg>
        <pc:spChg chg="add mod">
          <ac:chgData name="Gethin Evans" userId="f8c47ede-3ea2-471a-957b-01563f96a604" providerId="ADAL" clId="{3C0C42AB-CF64-4D47-ABED-927E4D730A71}" dt="2025-03-06T09:39:08.154" v="3282" actId="2711"/>
          <ac:spMkLst>
            <pc:docMk/>
            <pc:sldMk cId="789614017" sldId="316"/>
            <ac:spMk id="5" creationId="{33996214-0347-E5CD-E274-918E98A63292}"/>
          </ac:spMkLst>
        </pc:spChg>
        <pc:spChg chg="add mod">
          <ac:chgData name="Gethin Evans" userId="f8c47ede-3ea2-471a-957b-01563f96a604" providerId="ADAL" clId="{3C0C42AB-CF64-4D47-ABED-927E4D730A71}" dt="2025-03-06T09:39:08.154" v="3282" actId="2711"/>
          <ac:spMkLst>
            <pc:docMk/>
            <pc:sldMk cId="789614017" sldId="316"/>
            <ac:spMk id="6" creationId="{E1BD4027-4FE1-39E1-94AB-F3F670D96F17}"/>
          </ac:spMkLst>
        </pc:spChg>
        <pc:spChg chg="mod">
          <ac:chgData name="Gethin Evans" userId="f8c47ede-3ea2-471a-957b-01563f96a604" providerId="ADAL" clId="{3C0C42AB-CF64-4D47-ABED-927E4D730A71}" dt="2025-03-06T09:39:08.154" v="3282" actId="2711"/>
          <ac:spMkLst>
            <pc:docMk/>
            <pc:sldMk cId="789614017" sldId="316"/>
            <ac:spMk id="11" creationId="{D6F98E50-0E8B-ED4C-BE91-0C86E76126FF}"/>
          </ac:spMkLst>
        </pc:spChg>
        <pc:spChg chg="mod">
          <ac:chgData name="Gethin Evans" userId="f8c47ede-3ea2-471a-957b-01563f96a604" providerId="ADAL" clId="{3C0C42AB-CF64-4D47-ABED-927E4D730A71}" dt="2025-03-06T09:39:08.154" v="3282" actId="2711"/>
          <ac:spMkLst>
            <pc:docMk/>
            <pc:sldMk cId="789614017" sldId="316"/>
            <ac:spMk id="12" creationId="{533807F0-C430-E8FC-E079-220C40EA2D93}"/>
          </ac:spMkLst>
        </pc:spChg>
        <pc:spChg chg="add mod">
          <ac:chgData name="Gethin Evans" userId="f8c47ede-3ea2-471a-957b-01563f96a604" providerId="ADAL" clId="{3C0C42AB-CF64-4D47-ABED-927E4D730A71}" dt="2025-03-06T09:39:08.154" v="3282" actId="2711"/>
          <ac:spMkLst>
            <pc:docMk/>
            <pc:sldMk cId="789614017" sldId="316"/>
            <ac:spMk id="14" creationId="{8A4CBC85-076F-6516-B66F-8B7CB9F8B386}"/>
          </ac:spMkLst>
        </pc:spChg>
        <pc:spChg chg="add mod">
          <ac:chgData name="Gethin Evans" userId="f8c47ede-3ea2-471a-957b-01563f96a604" providerId="ADAL" clId="{3C0C42AB-CF64-4D47-ABED-927E4D730A71}" dt="2025-03-06T09:39:08.154" v="3282" actId="2711"/>
          <ac:spMkLst>
            <pc:docMk/>
            <pc:sldMk cId="789614017" sldId="316"/>
            <ac:spMk id="15" creationId="{82738A87-C56D-C8B2-6354-884DE73D8054}"/>
          </ac:spMkLst>
        </pc:spChg>
        <pc:spChg chg="add mod">
          <ac:chgData name="Gethin Evans" userId="f8c47ede-3ea2-471a-957b-01563f96a604" providerId="ADAL" clId="{3C0C42AB-CF64-4D47-ABED-927E4D730A71}" dt="2025-03-07T11:32:35.597" v="5115" actId="1076"/>
          <ac:spMkLst>
            <pc:docMk/>
            <pc:sldMk cId="789614017" sldId="316"/>
            <ac:spMk id="17" creationId="{82095FE5-7170-3144-E7C2-A86A9ECB1E39}"/>
          </ac:spMkLst>
        </pc:spChg>
      </pc:sldChg>
      <pc:sldChg chg="new del">
        <pc:chgData name="Gethin Evans" userId="f8c47ede-3ea2-471a-957b-01563f96a604" providerId="ADAL" clId="{3C0C42AB-CF64-4D47-ABED-927E4D730A71}" dt="2025-02-27T09:44:13.878" v="62" actId="47"/>
        <pc:sldMkLst>
          <pc:docMk/>
          <pc:sldMk cId="2294174450" sldId="316"/>
        </pc:sldMkLst>
      </pc:sldChg>
      <pc:sldChg chg="addSp delSp modSp add mod modTransition modNotesTx">
        <pc:chgData name="Gethin Evans" userId="f8c47ede-3ea2-471a-957b-01563f96a604" providerId="ADAL" clId="{3C0C42AB-CF64-4D47-ABED-927E4D730A71}" dt="2025-03-10T09:32:39.144" v="11556" actId="2711"/>
        <pc:sldMkLst>
          <pc:docMk/>
          <pc:sldMk cId="2729336650" sldId="317"/>
        </pc:sldMkLst>
        <pc:spChg chg="mod">
          <ac:chgData name="Gethin Evans" userId="f8c47ede-3ea2-471a-957b-01563f96a604" providerId="ADAL" clId="{3C0C42AB-CF64-4D47-ABED-927E4D730A71}" dt="2025-03-06T09:38:27.506" v="3278" actId="2711"/>
          <ac:spMkLst>
            <pc:docMk/>
            <pc:sldMk cId="2729336650" sldId="317"/>
            <ac:spMk id="2" creationId="{06AA2FEE-7D7C-FC62-1EF5-36CC44AB4A8B}"/>
          </ac:spMkLst>
        </pc:spChg>
        <pc:spChg chg="mod">
          <ac:chgData name="Gethin Evans" userId="f8c47ede-3ea2-471a-957b-01563f96a604" providerId="ADAL" clId="{3C0C42AB-CF64-4D47-ABED-927E4D730A71}" dt="2025-03-06T09:38:27.506" v="3278" actId="2711"/>
          <ac:spMkLst>
            <pc:docMk/>
            <pc:sldMk cId="2729336650" sldId="317"/>
            <ac:spMk id="3" creationId="{832508ED-F256-E816-6C4C-A1E23A696F8A}"/>
          </ac:spMkLst>
        </pc:spChg>
        <pc:spChg chg="mod">
          <ac:chgData name="Gethin Evans" userId="f8c47ede-3ea2-471a-957b-01563f96a604" providerId="ADAL" clId="{3C0C42AB-CF64-4D47-ABED-927E4D730A71}" dt="2025-03-06T09:38:27.506" v="3278" actId="2711"/>
          <ac:spMkLst>
            <pc:docMk/>
            <pc:sldMk cId="2729336650" sldId="317"/>
            <ac:spMk id="4" creationId="{60D4E099-9A6F-CDA0-D3D0-1AD37D49EE20}"/>
          </ac:spMkLst>
        </pc:spChg>
        <pc:spChg chg="add mod">
          <ac:chgData name="Gethin Evans" userId="f8c47ede-3ea2-471a-957b-01563f96a604" providerId="ADAL" clId="{3C0C42AB-CF64-4D47-ABED-927E4D730A71}" dt="2025-03-06T16:36:05.082" v="3676" actId="20577"/>
          <ac:spMkLst>
            <pc:docMk/>
            <pc:sldMk cId="2729336650" sldId="317"/>
            <ac:spMk id="5" creationId="{BCEDCB73-3C35-DC59-F7C0-654DEF00752A}"/>
          </ac:spMkLst>
        </pc:spChg>
        <pc:spChg chg="mod">
          <ac:chgData name="Gethin Evans" userId="f8c47ede-3ea2-471a-957b-01563f96a604" providerId="ADAL" clId="{3C0C42AB-CF64-4D47-ABED-927E4D730A71}" dt="2025-03-06T09:38:27.506" v="3278" actId="2711"/>
          <ac:spMkLst>
            <pc:docMk/>
            <pc:sldMk cId="2729336650" sldId="317"/>
            <ac:spMk id="11" creationId="{CFB0DFB2-E3FF-8F4D-EA21-FECED8125F02}"/>
          </ac:spMkLst>
        </pc:spChg>
        <pc:spChg chg="add mod">
          <ac:chgData name="Gethin Evans" userId="f8c47ede-3ea2-471a-957b-01563f96a604" providerId="ADAL" clId="{3C0C42AB-CF64-4D47-ABED-927E4D730A71}" dt="2025-03-06T09:38:27.506" v="3278" actId="2711"/>
          <ac:spMkLst>
            <pc:docMk/>
            <pc:sldMk cId="2729336650" sldId="317"/>
            <ac:spMk id="22" creationId="{5C80335F-FEE0-CECD-0819-9F72CC4CD833}"/>
          </ac:spMkLst>
        </pc:spChg>
        <pc:spChg chg="add mod">
          <ac:chgData name="Gethin Evans" userId="f8c47ede-3ea2-471a-957b-01563f96a604" providerId="ADAL" clId="{3C0C42AB-CF64-4D47-ABED-927E4D730A71}" dt="2025-03-07T11:31:01.112" v="5100"/>
          <ac:spMkLst>
            <pc:docMk/>
            <pc:sldMk cId="2729336650" sldId="317"/>
            <ac:spMk id="27" creationId="{E9F6B391-A63B-7876-C491-66342CC44959}"/>
          </ac:spMkLst>
        </pc:spChg>
        <pc:spChg chg="add mod">
          <ac:chgData name="Gethin Evans" userId="f8c47ede-3ea2-471a-957b-01563f96a604" providerId="ADAL" clId="{3C0C42AB-CF64-4D47-ABED-927E4D730A71}" dt="2025-03-07T11:31:01.112" v="5100"/>
          <ac:spMkLst>
            <pc:docMk/>
            <pc:sldMk cId="2729336650" sldId="317"/>
            <ac:spMk id="28" creationId="{D32B85D3-FE3E-78F2-76EC-8F07EA4FC832}"/>
          </ac:spMkLst>
        </pc:spChg>
        <pc:spChg chg="add mod">
          <ac:chgData name="Gethin Evans" userId="f8c47ede-3ea2-471a-957b-01563f96a604" providerId="ADAL" clId="{3C0C42AB-CF64-4D47-ABED-927E4D730A71}" dt="2025-03-07T11:31:13.768" v="5102" actId="1076"/>
          <ac:spMkLst>
            <pc:docMk/>
            <pc:sldMk cId="2729336650" sldId="317"/>
            <ac:spMk id="29" creationId="{04F0F2FD-D4A7-50A6-DB3F-18AF7C1DF0AA}"/>
          </ac:spMkLst>
        </pc:spChg>
      </pc:sldChg>
      <pc:sldChg chg="add del ord">
        <pc:chgData name="Gethin Evans" userId="f8c47ede-3ea2-471a-957b-01563f96a604" providerId="ADAL" clId="{3C0C42AB-CF64-4D47-ABED-927E4D730A71}" dt="2025-02-27T10:26:26.192" v="653" actId="47"/>
        <pc:sldMkLst>
          <pc:docMk/>
          <pc:sldMk cId="659586700" sldId="318"/>
        </pc:sldMkLst>
      </pc:sldChg>
      <pc:sldChg chg="add del ord">
        <pc:chgData name="Gethin Evans" userId="f8c47ede-3ea2-471a-957b-01563f96a604" providerId="ADAL" clId="{3C0C42AB-CF64-4D47-ABED-927E4D730A71}" dt="2025-02-27T10:41:50.242" v="1008" actId="47"/>
        <pc:sldMkLst>
          <pc:docMk/>
          <pc:sldMk cId="4162920635" sldId="318"/>
        </pc:sldMkLst>
      </pc:sldChg>
      <pc:sldChg chg="add del ord">
        <pc:chgData name="Gethin Evans" userId="f8c47ede-3ea2-471a-957b-01563f96a604" providerId="ADAL" clId="{3C0C42AB-CF64-4D47-ABED-927E4D730A71}" dt="2025-02-27T10:41:58.471" v="1009" actId="47"/>
        <pc:sldMkLst>
          <pc:docMk/>
          <pc:sldMk cId="1722596859" sldId="319"/>
        </pc:sldMkLst>
      </pc:sldChg>
      <pc:sldChg chg="addSp delSp modSp add mod modTransition modNotesTx">
        <pc:chgData name="Gethin Evans" userId="f8c47ede-3ea2-471a-957b-01563f96a604" providerId="ADAL" clId="{3C0C42AB-CF64-4D47-ABED-927E4D730A71}" dt="2025-03-10T09:32:45.565" v="11557" actId="2711"/>
        <pc:sldMkLst>
          <pc:docMk/>
          <pc:sldMk cId="3427592076" sldId="320"/>
        </pc:sldMkLst>
        <pc:spChg chg="mod">
          <ac:chgData name="Gethin Evans" userId="f8c47ede-3ea2-471a-957b-01563f96a604" providerId="ADAL" clId="{3C0C42AB-CF64-4D47-ABED-927E4D730A71}" dt="2025-03-06T09:38:35.113" v="3279" actId="2711"/>
          <ac:spMkLst>
            <pc:docMk/>
            <pc:sldMk cId="3427592076" sldId="320"/>
            <ac:spMk id="2" creationId="{F5D7395A-7F9E-6ADD-4EB1-4A26EA27B2D9}"/>
          </ac:spMkLst>
        </pc:spChg>
        <pc:spChg chg="mod">
          <ac:chgData name="Gethin Evans" userId="f8c47ede-3ea2-471a-957b-01563f96a604" providerId="ADAL" clId="{3C0C42AB-CF64-4D47-ABED-927E4D730A71}" dt="2025-03-06T09:38:35.113" v="3279" actId="2711"/>
          <ac:spMkLst>
            <pc:docMk/>
            <pc:sldMk cId="3427592076" sldId="320"/>
            <ac:spMk id="4" creationId="{DBB5E862-A9D0-72C7-3448-584DD2A00134}"/>
          </ac:spMkLst>
        </pc:spChg>
        <pc:spChg chg="add mod">
          <ac:chgData name="Gethin Evans" userId="f8c47ede-3ea2-471a-957b-01563f96a604" providerId="ADAL" clId="{3C0C42AB-CF64-4D47-ABED-927E4D730A71}" dt="2025-03-06T09:38:35.113" v="3279" actId="2711"/>
          <ac:spMkLst>
            <pc:docMk/>
            <pc:sldMk cId="3427592076" sldId="320"/>
            <ac:spMk id="5" creationId="{5E8E6AC0-CEC1-4B76-B77C-6B0E279F83FB}"/>
          </ac:spMkLst>
        </pc:spChg>
        <pc:spChg chg="mod">
          <ac:chgData name="Gethin Evans" userId="f8c47ede-3ea2-471a-957b-01563f96a604" providerId="ADAL" clId="{3C0C42AB-CF64-4D47-ABED-927E4D730A71}" dt="2025-03-06T09:38:35.113" v="3279" actId="2711"/>
          <ac:spMkLst>
            <pc:docMk/>
            <pc:sldMk cId="3427592076" sldId="320"/>
            <ac:spMk id="7" creationId="{E4313632-5FA5-2378-1017-65280CFE6CEB}"/>
          </ac:spMkLst>
        </pc:spChg>
        <pc:spChg chg="mod">
          <ac:chgData name="Gethin Evans" userId="f8c47ede-3ea2-471a-957b-01563f96a604" providerId="ADAL" clId="{3C0C42AB-CF64-4D47-ABED-927E4D730A71}" dt="2025-03-06T09:38:35.113" v="3279" actId="2711"/>
          <ac:spMkLst>
            <pc:docMk/>
            <pc:sldMk cId="3427592076" sldId="320"/>
            <ac:spMk id="11" creationId="{C32EB59F-50EB-6116-80F9-094FEDA781CF}"/>
          </ac:spMkLst>
        </pc:spChg>
        <pc:spChg chg="add mod">
          <ac:chgData name="Gethin Evans" userId="f8c47ede-3ea2-471a-957b-01563f96a604" providerId="ADAL" clId="{3C0C42AB-CF64-4D47-ABED-927E4D730A71}" dt="2025-03-07T11:29:57.287" v="5095" actId="1076"/>
          <ac:spMkLst>
            <pc:docMk/>
            <pc:sldMk cId="3427592076" sldId="320"/>
            <ac:spMk id="13" creationId="{366E8EE3-BE94-1A01-9C8A-D0B312FCE4D5}"/>
          </ac:spMkLst>
        </pc:spChg>
        <pc:spChg chg="add mod modCrop">
          <ac:chgData name="Gethin Evans" userId="f8c47ede-3ea2-471a-957b-01563f96a604" providerId="ADAL" clId="{3C0C42AB-CF64-4D47-ABED-927E4D730A71}" dt="2025-03-07T11:30:28.613" v="5098" actId="14100"/>
          <ac:spMkLst>
            <pc:docMk/>
            <pc:sldMk cId="3427592076" sldId="320"/>
            <ac:spMk id="14" creationId="{5AF402FF-3A89-A0F0-A1E3-135C06F55E89}"/>
          </ac:spMkLst>
        </pc:spChg>
        <pc:spChg chg="add mod">
          <ac:chgData name="Gethin Evans" userId="f8c47ede-3ea2-471a-957b-01563f96a604" providerId="ADAL" clId="{3C0C42AB-CF64-4D47-ABED-927E4D730A71}" dt="2025-03-07T11:31:38.975" v="5105" actId="1076"/>
          <ac:spMkLst>
            <pc:docMk/>
            <pc:sldMk cId="3427592076" sldId="320"/>
            <ac:spMk id="15" creationId="{20C4C7B1-13BA-A85A-523D-AEA05E731979}"/>
          </ac:spMkLst>
        </pc:spChg>
        <pc:spChg chg="add mod">
          <ac:chgData name="Gethin Evans" userId="f8c47ede-3ea2-471a-957b-01563f96a604" providerId="ADAL" clId="{3C0C42AB-CF64-4D47-ABED-927E4D730A71}" dt="2025-03-07T11:31:34.101" v="5104" actId="1076"/>
          <ac:spMkLst>
            <pc:docMk/>
            <pc:sldMk cId="3427592076" sldId="320"/>
            <ac:spMk id="17" creationId="{CE10405C-4A00-648B-89A3-76AC423CDE06}"/>
          </ac:spMkLst>
        </pc:spChg>
      </pc:sldChg>
      <pc:sldChg chg="addSp delSp modSp add mod ord modTransition modNotesTx">
        <pc:chgData name="Gethin Evans" userId="f8c47ede-3ea2-471a-957b-01563f96a604" providerId="ADAL" clId="{3C0C42AB-CF64-4D47-ABED-927E4D730A71}" dt="2025-03-10T12:41:52.672" v="11704" actId="20577"/>
        <pc:sldMkLst>
          <pc:docMk/>
          <pc:sldMk cId="3358945861" sldId="321"/>
        </pc:sldMkLst>
        <pc:spChg chg="mod">
          <ac:chgData name="Gethin Evans" userId="f8c47ede-3ea2-471a-957b-01563f96a604" providerId="ADAL" clId="{3C0C42AB-CF64-4D47-ABED-927E4D730A71}" dt="2025-03-06T09:38:50.293" v="3280" actId="2711"/>
          <ac:spMkLst>
            <pc:docMk/>
            <pc:sldMk cId="3358945861" sldId="321"/>
            <ac:spMk id="2" creationId="{2466DF00-26A1-B88B-056D-EC8815CA8CA3}"/>
          </ac:spMkLst>
        </pc:spChg>
        <pc:spChg chg="mod">
          <ac:chgData name="Gethin Evans" userId="f8c47ede-3ea2-471a-957b-01563f96a604" providerId="ADAL" clId="{3C0C42AB-CF64-4D47-ABED-927E4D730A71}" dt="2025-03-06T09:38:50.293" v="3280" actId="2711"/>
          <ac:spMkLst>
            <pc:docMk/>
            <pc:sldMk cId="3358945861" sldId="321"/>
            <ac:spMk id="4" creationId="{E861AB75-A9A0-793E-4F87-579028ABED25}"/>
          </ac:spMkLst>
        </pc:spChg>
        <pc:spChg chg="mod">
          <ac:chgData name="Gethin Evans" userId="f8c47ede-3ea2-471a-957b-01563f96a604" providerId="ADAL" clId="{3C0C42AB-CF64-4D47-ABED-927E4D730A71}" dt="2025-03-10T12:41:52.672" v="11704" actId="20577"/>
          <ac:spMkLst>
            <pc:docMk/>
            <pc:sldMk cId="3358945861" sldId="321"/>
            <ac:spMk id="5" creationId="{12B7B2AB-8F3C-5611-4654-4E2C35BAFA61}"/>
          </ac:spMkLst>
        </pc:spChg>
        <pc:spChg chg="add mod">
          <ac:chgData name="Gethin Evans" userId="f8c47ede-3ea2-471a-957b-01563f96a604" providerId="ADAL" clId="{3C0C42AB-CF64-4D47-ABED-927E4D730A71}" dt="2025-03-06T09:38:50.293" v="3280" actId="2711"/>
          <ac:spMkLst>
            <pc:docMk/>
            <pc:sldMk cId="3358945861" sldId="321"/>
            <ac:spMk id="10" creationId="{7098551E-C7CB-97D5-A25E-C815826C1DBA}"/>
          </ac:spMkLst>
        </pc:spChg>
        <pc:spChg chg="mod">
          <ac:chgData name="Gethin Evans" userId="f8c47ede-3ea2-471a-957b-01563f96a604" providerId="ADAL" clId="{3C0C42AB-CF64-4D47-ABED-927E4D730A71}" dt="2025-03-06T09:38:50.293" v="3280" actId="2711"/>
          <ac:spMkLst>
            <pc:docMk/>
            <pc:sldMk cId="3358945861" sldId="321"/>
            <ac:spMk id="11" creationId="{BB075905-0B6D-30A0-E27F-58892C3A99D1}"/>
          </ac:spMkLst>
        </pc:spChg>
        <pc:spChg chg="add mod">
          <ac:chgData name="Gethin Evans" userId="f8c47ede-3ea2-471a-957b-01563f96a604" providerId="ADAL" clId="{3C0C42AB-CF64-4D47-ABED-927E4D730A71}" dt="2025-03-06T09:38:50.293" v="3280" actId="2711"/>
          <ac:spMkLst>
            <pc:docMk/>
            <pc:sldMk cId="3358945861" sldId="321"/>
            <ac:spMk id="13" creationId="{49242F6A-2DD4-0782-DC54-47B299263458}"/>
          </ac:spMkLst>
        </pc:spChg>
        <pc:spChg chg="add mod">
          <ac:chgData name="Gethin Evans" userId="f8c47ede-3ea2-471a-957b-01563f96a604" providerId="ADAL" clId="{3C0C42AB-CF64-4D47-ABED-927E4D730A71}" dt="2025-03-06T09:38:50.293" v="3280" actId="2711"/>
          <ac:spMkLst>
            <pc:docMk/>
            <pc:sldMk cId="3358945861" sldId="321"/>
            <ac:spMk id="14" creationId="{124A864B-8072-9435-12D9-CA84A34CE40F}"/>
          </ac:spMkLst>
        </pc:spChg>
        <pc:spChg chg="add mod">
          <ac:chgData name="Gethin Evans" userId="f8c47ede-3ea2-471a-957b-01563f96a604" providerId="ADAL" clId="{3C0C42AB-CF64-4D47-ABED-927E4D730A71}" dt="2025-03-06T09:38:50.293" v="3280" actId="2711"/>
          <ac:spMkLst>
            <pc:docMk/>
            <pc:sldMk cId="3358945861" sldId="321"/>
            <ac:spMk id="15" creationId="{C4966086-634C-D4EF-9DA5-FA9D1E519B38}"/>
          </ac:spMkLst>
        </pc:spChg>
        <pc:spChg chg="add mod">
          <ac:chgData name="Gethin Evans" userId="f8c47ede-3ea2-471a-957b-01563f96a604" providerId="ADAL" clId="{3C0C42AB-CF64-4D47-ABED-927E4D730A71}" dt="2025-03-07T11:31:53.363" v="5107"/>
          <ac:spMkLst>
            <pc:docMk/>
            <pc:sldMk cId="3358945861" sldId="321"/>
            <ac:spMk id="16" creationId="{246074EA-5DFC-3D55-F0B3-1F3644794486}"/>
          </ac:spMkLst>
        </pc:spChg>
      </pc:sldChg>
      <pc:sldChg chg="add del ord">
        <pc:chgData name="Gethin Evans" userId="f8c47ede-3ea2-471a-957b-01563f96a604" providerId="ADAL" clId="{3C0C42AB-CF64-4D47-ABED-927E4D730A71}" dt="2025-02-27T10:42:56.235" v="1017" actId="47"/>
        <pc:sldMkLst>
          <pc:docMk/>
          <pc:sldMk cId="1071773636" sldId="322"/>
        </pc:sldMkLst>
      </pc:sldChg>
      <pc:sldChg chg="addSp delSp modSp add mod ord modTransition modNotesTx">
        <pc:chgData name="Gethin Evans" userId="f8c47ede-3ea2-471a-957b-01563f96a604" providerId="ADAL" clId="{3C0C42AB-CF64-4D47-ABED-927E4D730A71}" dt="2025-03-10T09:33:05.674" v="11564" actId="2711"/>
        <pc:sldMkLst>
          <pc:docMk/>
          <pc:sldMk cId="3994631884" sldId="323"/>
        </pc:sldMkLst>
        <pc:spChg chg="mod">
          <ac:chgData name="Gethin Evans" userId="f8c47ede-3ea2-471a-957b-01563f96a604" providerId="ADAL" clId="{3C0C42AB-CF64-4D47-ABED-927E4D730A71}" dt="2025-03-06T09:38:58.567" v="3281" actId="2711"/>
          <ac:spMkLst>
            <pc:docMk/>
            <pc:sldMk cId="3994631884" sldId="323"/>
            <ac:spMk id="2" creationId="{84C3DC27-24EF-239B-C8DD-8E2CE6F71535}"/>
          </ac:spMkLst>
        </pc:spChg>
        <pc:spChg chg="mod">
          <ac:chgData name="Gethin Evans" userId="f8c47ede-3ea2-471a-957b-01563f96a604" providerId="ADAL" clId="{3C0C42AB-CF64-4D47-ABED-927E4D730A71}" dt="2025-03-06T09:38:58.567" v="3281" actId="2711"/>
          <ac:spMkLst>
            <pc:docMk/>
            <pc:sldMk cId="3994631884" sldId="323"/>
            <ac:spMk id="4" creationId="{C1E08EDD-043D-A7A5-D838-D9C285DF173F}"/>
          </ac:spMkLst>
        </pc:spChg>
        <pc:spChg chg="mod">
          <ac:chgData name="Gethin Evans" userId="f8c47ede-3ea2-471a-957b-01563f96a604" providerId="ADAL" clId="{3C0C42AB-CF64-4D47-ABED-927E4D730A71}" dt="2025-03-06T09:38:58.567" v="3281" actId="2711"/>
          <ac:spMkLst>
            <pc:docMk/>
            <pc:sldMk cId="3994631884" sldId="323"/>
            <ac:spMk id="5" creationId="{CC980EE8-1007-0FFB-E2E0-17FE36CC1CC3}"/>
          </ac:spMkLst>
        </pc:spChg>
        <pc:spChg chg="add mod">
          <ac:chgData name="Gethin Evans" userId="f8c47ede-3ea2-471a-957b-01563f96a604" providerId="ADAL" clId="{3C0C42AB-CF64-4D47-ABED-927E4D730A71}" dt="2025-03-06T09:38:58.567" v="3281" actId="2711"/>
          <ac:spMkLst>
            <pc:docMk/>
            <pc:sldMk cId="3994631884" sldId="323"/>
            <ac:spMk id="6" creationId="{5FE0D476-F348-FFCD-FC29-B49341DBC4B4}"/>
          </ac:spMkLst>
        </pc:spChg>
        <pc:spChg chg="add mod">
          <ac:chgData name="Gethin Evans" userId="f8c47ede-3ea2-471a-957b-01563f96a604" providerId="ADAL" clId="{3C0C42AB-CF64-4D47-ABED-927E4D730A71}" dt="2025-03-06T09:38:58.567" v="3281" actId="2711"/>
          <ac:spMkLst>
            <pc:docMk/>
            <pc:sldMk cId="3994631884" sldId="323"/>
            <ac:spMk id="7" creationId="{CB83D044-000B-B2CB-C0FA-42244BA551C3}"/>
          </ac:spMkLst>
        </pc:spChg>
        <pc:spChg chg="mod">
          <ac:chgData name="Gethin Evans" userId="f8c47ede-3ea2-471a-957b-01563f96a604" providerId="ADAL" clId="{3C0C42AB-CF64-4D47-ABED-927E4D730A71}" dt="2025-03-06T09:38:58.567" v="3281" actId="2711"/>
          <ac:spMkLst>
            <pc:docMk/>
            <pc:sldMk cId="3994631884" sldId="323"/>
            <ac:spMk id="11" creationId="{F84760E1-6770-37BE-45C9-9A7AA90958FB}"/>
          </ac:spMkLst>
        </pc:spChg>
        <pc:spChg chg="add mod">
          <ac:chgData name="Gethin Evans" userId="f8c47ede-3ea2-471a-957b-01563f96a604" providerId="ADAL" clId="{3C0C42AB-CF64-4D47-ABED-927E4D730A71}" dt="2025-03-06T09:38:58.567" v="3281" actId="2711"/>
          <ac:spMkLst>
            <pc:docMk/>
            <pc:sldMk cId="3994631884" sldId="323"/>
            <ac:spMk id="12" creationId="{93CC0773-EF95-E71F-EA3D-693B01DF0DA8}"/>
          </ac:spMkLst>
        </pc:spChg>
        <pc:spChg chg="add mod">
          <ac:chgData name="Gethin Evans" userId="f8c47ede-3ea2-471a-957b-01563f96a604" providerId="ADAL" clId="{3C0C42AB-CF64-4D47-ABED-927E4D730A71}" dt="2025-03-07T11:31:56.680" v="5109"/>
          <ac:spMkLst>
            <pc:docMk/>
            <pc:sldMk cId="3994631884" sldId="323"/>
            <ac:spMk id="14" creationId="{0EC43DC7-5210-B3A9-10E3-D24B366B0A51}"/>
          </ac:spMkLst>
        </pc:spChg>
        <pc:spChg chg="add mod">
          <ac:chgData name="Gethin Evans" userId="f8c47ede-3ea2-471a-957b-01563f96a604" providerId="ADAL" clId="{3C0C42AB-CF64-4D47-ABED-927E4D730A71}" dt="2025-03-07T11:32:19.739" v="5112" actId="1076"/>
          <ac:spMkLst>
            <pc:docMk/>
            <pc:sldMk cId="3994631884" sldId="323"/>
            <ac:spMk id="15" creationId="{02B02E21-5A11-7A04-AFA6-7A89671C8428}"/>
          </ac:spMkLst>
        </pc:spChg>
      </pc:sldChg>
      <pc:sldChg chg="addSp delSp modSp add mod modTransition setBg modAnim modNotesTx">
        <pc:chgData name="Gethin Evans" userId="f8c47ede-3ea2-471a-957b-01563f96a604" providerId="ADAL" clId="{3C0C42AB-CF64-4D47-ABED-927E4D730A71}" dt="2025-03-10T11:10:53.049" v="11685" actId="1076"/>
        <pc:sldMkLst>
          <pc:docMk/>
          <pc:sldMk cId="2348007218" sldId="324"/>
        </pc:sldMkLst>
        <pc:spChg chg="mod">
          <ac:chgData name="Gethin Evans" userId="f8c47ede-3ea2-471a-957b-01563f96a604" providerId="ADAL" clId="{3C0C42AB-CF64-4D47-ABED-927E4D730A71}" dt="2025-03-10T11:10:53.049" v="11685" actId="1076"/>
          <ac:spMkLst>
            <pc:docMk/>
            <pc:sldMk cId="2348007218" sldId="324"/>
            <ac:spMk id="7" creationId="{3C176CB4-D008-6B44-C6C3-ABC1BD5F4A5E}"/>
          </ac:spMkLst>
        </pc:spChg>
        <pc:spChg chg="add mod">
          <ac:chgData name="Gethin Evans" userId="f8c47ede-3ea2-471a-957b-01563f96a604" providerId="ADAL" clId="{3C0C42AB-CF64-4D47-ABED-927E4D730A71}" dt="2025-03-04T11:05:14.764" v="2134" actId="1076"/>
          <ac:spMkLst>
            <pc:docMk/>
            <pc:sldMk cId="2348007218" sldId="324"/>
            <ac:spMk id="12" creationId="{B6DCED84-62E6-4903-2099-2CAF40893590}"/>
          </ac:spMkLst>
        </pc:spChg>
        <pc:spChg chg="add mod">
          <ac:chgData name="Gethin Evans" userId="f8c47ede-3ea2-471a-957b-01563f96a604" providerId="ADAL" clId="{3C0C42AB-CF64-4D47-ABED-927E4D730A71}" dt="2025-03-04T11:05:14.764" v="2134" actId="1076"/>
          <ac:spMkLst>
            <pc:docMk/>
            <pc:sldMk cId="2348007218" sldId="324"/>
            <ac:spMk id="13" creationId="{F050C250-8337-4526-878C-670E4D86820D}"/>
          </ac:spMkLst>
        </pc:spChg>
        <pc:spChg chg="add mod">
          <ac:chgData name="Gethin Evans" userId="f8c47ede-3ea2-471a-957b-01563f96a604" providerId="ADAL" clId="{3C0C42AB-CF64-4D47-ABED-927E4D730A71}" dt="2025-03-04T10:52:51.101" v="1976"/>
          <ac:spMkLst>
            <pc:docMk/>
            <pc:sldMk cId="2348007218" sldId="324"/>
            <ac:spMk id="18" creationId="{FAE4E558-2887-B398-E965-5EC771608A7F}"/>
          </ac:spMkLst>
        </pc:spChg>
        <pc:spChg chg="add mod">
          <ac:chgData name="Gethin Evans" userId="f8c47ede-3ea2-471a-957b-01563f96a604" providerId="ADAL" clId="{3C0C42AB-CF64-4D47-ABED-927E4D730A71}" dt="2025-03-06T09:43:52.337" v="3309" actId="2711"/>
          <ac:spMkLst>
            <pc:docMk/>
            <pc:sldMk cId="2348007218" sldId="324"/>
            <ac:spMk id="19" creationId="{5F7E455C-3E72-0C84-7DF4-D5056CBCCBE1}"/>
          </ac:spMkLst>
        </pc:spChg>
        <pc:spChg chg="add mod ord">
          <ac:chgData name="Gethin Evans" userId="f8c47ede-3ea2-471a-957b-01563f96a604" providerId="ADAL" clId="{3C0C42AB-CF64-4D47-ABED-927E4D730A71}" dt="2025-03-10T11:10:10.413" v="11681" actId="14100"/>
          <ac:spMkLst>
            <pc:docMk/>
            <pc:sldMk cId="2348007218" sldId="324"/>
            <ac:spMk id="20" creationId="{4834EC71-2168-DE18-CF81-5D7A492AB866}"/>
          </ac:spMkLst>
        </pc:spChg>
        <pc:picChg chg="add mod">
          <ac:chgData name="Gethin Evans" userId="f8c47ede-3ea2-471a-957b-01563f96a604" providerId="ADAL" clId="{3C0C42AB-CF64-4D47-ABED-927E4D730A71}" dt="2025-03-04T11:05:14.764" v="2134" actId="1076"/>
          <ac:picMkLst>
            <pc:docMk/>
            <pc:sldMk cId="2348007218" sldId="324"/>
            <ac:picMk id="10" creationId="{5F31D0B4-2257-147A-F65B-4A517CF0C051}"/>
          </ac:picMkLst>
        </pc:picChg>
        <pc:picChg chg="add mod ord modCrop">
          <ac:chgData name="Gethin Evans" userId="f8c47ede-3ea2-471a-957b-01563f96a604" providerId="ADAL" clId="{3C0C42AB-CF64-4D47-ABED-927E4D730A71}" dt="2025-03-07T12:17:53.766" v="6700" actId="167"/>
          <ac:picMkLst>
            <pc:docMk/>
            <pc:sldMk cId="2348007218" sldId="324"/>
            <ac:picMk id="16" creationId="{2EE14DAD-6769-C7A1-0B87-4B3252D62C5B}"/>
          </ac:picMkLst>
        </pc:picChg>
      </pc:sldChg>
      <pc:sldChg chg="add del ord">
        <pc:chgData name="Gethin Evans" userId="f8c47ede-3ea2-471a-957b-01563f96a604" providerId="ADAL" clId="{3C0C42AB-CF64-4D47-ABED-927E4D730A71}" dt="2025-02-27T10:44:22.127" v="1044" actId="47"/>
        <pc:sldMkLst>
          <pc:docMk/>
          <pc:sldMk cId="3886472665" sldId="324"/>
        </pc:sldMkLst>
      </pc:sldChg>
      <pc:sldChg chg="addSp delSp modSp add mod ord">
        <pc:chgData name="Gethin Evans" userId="f8c47ede-3ea2-471a-957b-01563f96a604" providerId="ADAL" clId="{3C0C42AB-CF64-4D47-ABED-927E4D730A71}" dt="2025-03-04T11:16:38.531" v="2177" actId="207"/>
        <pc:sldMkLst>
          <pc:docMk/>
          <pc:sldMk cId="1623282223" sldId="325"/>
        </pc:sldMkLst>
        <pc:spChg chg="mod">
          <ac:chgData name="Gethin Evans" userId="f8c47ede-3ea2-471a-957b-01563f96a604" providerId="ADAL" clId="{3C0C42AB-CF64-4D47-ABED-927E4D730A71}" dt="2025-02-28T09:45:32.528" v="1405" actId="1076"/>
          <ac:spMkLst>
            <pc:docMk/>
            <pc:sldMk cId="1623282223" sldId="325"/>
            <ac:spMk id="2" creationId="{349EC2D7-90E9-6CF0-742A-DC7002E5513F}"/>
          </ac:spMkLst>
        </pc:spChg>
        <pc:spChg chg="mod">
          <ac:chgData name="Gethin Evans" userId="f8c47ede-3ea2-471a-957b-01563f96a604" providerId="ADAL" clId="{3C0C42AB-CF64-4D47-ABED-927E4D730A71}" dt="2025-02-28T10:43:39.578" v="1571" actId="2711"/>
          <ac:spMkLst>
            <pc:docMk/>
            <pc:sldMk cId="1623282223" sldId="325"/>
            <ac:spMk id="3" creationId="{7A89BBAF-101D-5404-1D8B-141BE67C5004}"/>
          </ac:spMkLst>
        </pc:spChg>
        <pc:spChg chg="mod">
          <ac:chgData name="Gethin Evans" userId="f8c47ede-3ea2-471a-957b-01563f96a604" providerId="ADAL" clId="{3C0C42AB-CF64-4D47-ABED-927E4D730A71}" dt="2025-03-04T11:16:38.531" v="2177" actId="207"/>
          <ac:spMkLst>
            <pc:docMk/>
            <pc:sldMk cId="1623282223" sldId="325"/>
            <ac:spMk id="6" creationId="{87334767-205A-532C-0954-DF70545FC8A8}"/>
          </ac:spMkLst>
        </pc:spChg>
        <pc:spChg chg="add mod">
          <ac:chgData name="Gethin Evans" userId="f8c47ede-3ea2-471a-957b-01563f96a604" providerId="ADAL" clId="{3C0C42AB-CF64-4D47-ABED-927E4D730A71}" dt="2025-02-28T09:47:09.479" v="1476" actId="207"/>
          <ac:spMkLst>
            <pc:docMk/>
            <pc:sldMk cId="1623282223" sldId="325"/>
            <ac:spMk id="14" creationId="{30C8FA6A-E04A-4FFB-DB63-1C69DAAD4778}"/>
          </ac:spMkLst>
        </pc:spChg>
        <pc:spChg chg="add mod">
          <ac:chgData name="Gethin Evans" userId="f8c47ede-3ea2-471a-957b-01563f96a604" providerId="ADAL" clId="{3C0C42AB-CF64-4D47-ABED-927E4D730A71}" dt="2025-03-04T11:15:32.541" v="2161" actId="1076"/>
          <ac:spMkLst>
            <pc:docMk/>
            <pc:sldMk cId="1623282223" sldId="325"/>
            <ac:spMk id="16" creationId="{00E40BD0-E46E-B289-1A60-C072A4F75209}"/>
          </ac:spMkLst>
        </pc:spChg>
        <pc:picChg chg="add mod ord">
          <ac:chgData name="Gethin Evans" userId="f8c47ede-3ea2-471a-957b-01563f96a604" providerId="ADAL" clId="{3C0C42AB-CF64-4D47-ABED-927E4D730A71}" dt="2025-02-28T09:46:10.862" v="1407" actId="14100"/>
          <ac:picMkLst>
            <pc:docMk/>
            <pc:sldMk cId="1623282223" sldId="325"/>
            <ac:picMk id="13" creationId="{FA05CAE8-C7D3-E0A6-9F29-966442BE4B16}"/>
          </ac:picMkLst>
        </pc:picChg>
      </pc:sldChg>
      <pc:sldChg chg="addSp delSp modSp add mod modAnim">
        <pc:chgData name="Gethin Evans" userId="f8c47ede-3ea2-471a-957b-01563f96a604" providerId="ADAL" clId="{3C0C42AB-CF64-4D47-ABED-927E4D730A71}" dt="2025-03-05T12:48:26.190" v="3138"/>
        <pc:sldMkLst>
          <pc:docMk/>
          <pc:sldMk cId="780038555" sldId="326"/>
        </pc:sldMkLst>
        <pc:spChg chg="mod">
          <ac:chgData name="Gethin Evans" userId="f8c47ede-3ea2-471a-957b-01563f96a604" providerId="ADAL" clId="{3C0C42AB-CF64-4D47-ABED-927E4D730A71}" dt="2025-02-28T10:43:30.438" v="1570" actId="2711"/>
          <ac:spMkLst>
            <pc:docMk/>
            <pc:sldMk cId="780038555" sldId="326"/>
            <ac:spMk id="3" creationId="{3785EBCB-1366-F659-11BA-4C8808EFFC19}"/>
          </ac:spMkLst>
        </pc:spChg>
        <pc:spChg chg="add mod ord">
          <ac:chgData name="Gethin Evans" userId="f8c47ede-3ea2-471a-957b-01563f96a604" providerId="ADAL" clId="{3C0C42AB-CF64-4D47-ABED-927E4D730A71}" dt="2025-03-04T11:17:45.954" v="2190" actId="170"/>
          <ac:spMkLst>
            <pc:docMk/>
            <pc:sldMk cId="780038555" sldId="326"/>
            <ac:spMk id="4" creationId="{E2BE8D2A-548B-38D8-C2C6-39A6AD406427}"/>
          </ac:spMkLst>
        </pc:spChg>
        <pc:spChg chg="add mod">
          <ac:chgData name="Gethin Evans" userId="f8c47ede-3ea2-471a-957b-01563f96a604" providerId="ADAL" clId="{3C0C42AB-CF64-4D47-ABED-927E4D730A71}" dt="2025-03-04T11:21:16.490" v="2214" actId="20577"/>
          <ac:spMkLst>
            <pc:docMk/>
            <pc:sldMk cId="780038555" sldId="326"/>
            <ac:spMk id="5" creationId="{C06ED9D5-D297-94A1-B0E8-B6D72AD14D57}"/>
          </ac:spMkLst>
        </pc:spChg>
        <pc:spChg chg="add mod">
          <ac:chgData name="Gethin Evans" userId="f8c47ede-3ea2-471a-957b-01563f96a604" providerId="ADAL" clId="{3C0C42AB-CF64-4D47-ABED-927E4D730A71}" dt="2025-02-28T09:50:12.581" v="1491"/>
          <ac:spMkLst>
            <pc:docMk/>
            <pc:sldMk cId="780038555" sldId="326"/>
            <ac:spMk id="15" creationId="{71FBE3C5-FF19-EEE5-4AF8-EDA523CDF724}"/>
          </ac:spMkLst>
        </pc:spChg>
      </pc:sldChg>
      <pc:sldChg chg="addSp delSp modSp add mod modAnim modNotesTx">
        <pc:chgData name="Gethin Evans" userId="f8c47ede-3ea2-471a-957b-01563f96a604" providerId="ADAL" clId="{3C0C42AB-CF64-4D47-ABED-927E4D730A71}" dt="2025-03-10T09:39:06.544" v="11610" actId="207"/>
        <pc:sldMkLst>
          <pc:docMk/>
          <pc:sldMk cId="1944571005" sldId="327"/>
        </pc:sldMkLst>
        <pc:spChg chg="mod">
          <ac:chgData name="Gethin Evans" userId="f8c47ede-3ea2-471a-957b-01563f96a604" providerId="ADAL" clId="{3C0C42AB-CF64-4D47-ABED-927E4D730A71}" dt="2025-02-28T10:43:56.199" v="1582" actId="2711"/>
          <ac:spMkLst>
            <pc:docMk/>
            <pc:sldMk cId="1944571005" sldId="327"/>
            <ac:spMk id="3" creationId="{462F09B6-0E8D-ABA1-A809-CFAD9752675C}"/>
          </ac:spMkLst>
        </pc:spChg>
        <pc:spChg chg="add mod ord">
          <ac:chgData name="Gethin Evans" userId="f8c47ede-3ea2-471a-957b-01563f96a604" providerId="ADAL" clId="{3C0C42AB-CF64-4D47-ABED-927E4D730A71}" dt="2025-03-04T11:17:35.548" v="2188" actId="170"/>
          <ac:spMkLst>
            <pc:docMk/>
            <pc:sldMk cId="1944571005" sldId="327"/>
            <ac:spMk id="4" creationId="{DF348B10-9694-7F36-8DBE-93FA48E8D450}"/>
          </ac:spMkLst>
        </pc:spChg>
        <pc:spChg chg="add mod">
          <ac:chgData name="Gethin Evans" userId="f8c47ede-3ea2-471a-957b-01563f96a604" providerId="ADAL" clId="{3C0C42AB-CF64-4D47-ABED-927E4D730A71}" dt="2025-03-04T11:21:10.226" v="2205" actId="20577"/>
          <ac:spMkLst>
            <pc:docMk/>
            <pc:sldMk cId="1944571005" sldId="327"/>
            <ac:spMk id="5" creationId="{3CD7E3E4-A0C9-89BA-BD52-38395B0ABC1A}"/>
          </ac:spMkLst>
        </pc:spChg>
        <pc:spChg chg="mod">
          <ac:chgData name="Gethin Evans" userId="f8c47ede-3ea2-471a-957b-01563f96a604" providerId="ADAL" clId="{3C0C42AB-CF64-4D47-ABED-927E4D730A71}" dt="2025-02-28T09:50:50.344" v="1563" actId="20577"/>
          <ac:spMkLst>
            <pc:docMk/>
            <pc:sldMk cId="1944571005" sldId="327"/>
            <ac:spMk id="15" creationId="{429CC1E3-FB3E-943A-5B40-5E6BF1314D92}"/>
          </ac:spMkLst>
        </pc:spChg>
      </pc:sldChg>
      <pc:sldChg chg="addSp delSp modSp add mod modAnim modNotesTx">
        <pc:chgData name="Gethin Evans" userId="f8c47ede-3ea2-471a-957b-01563f96a604" providerId="ADAL" clId="{3C0C42AB-CF64-4D47-ABED-927E4D730A71}" dt="2025-03-10T09:39:15.499" v="11615" actId="207"/>
        <pc:sldMkLst>
          <pc:docMk/>
          <pc:sldMk cId="3148714876" sldId="328"/>
        </pc:sldMkLst>
        <pc:spChg chg="mod">
          <ac:chgData name="Gethin Evans" userId="f8c47ede-3ea2-471a-957b-01563f96a604" providerId="ADAL" clId="{3C0C42AB-CF64-4D47-ABED-927E4D730A71}" dt="2025-02-28T10:44:03.458" v="1583" actId="2711"/>
          <ac:spMkLst>
            <pc:docMk/>
            <pc:sldMk cId="3148714876" sldId="328"/>
            <ac:spMk id="3" creationId="{0056414E-2EE1-4F3D-EDA8-AE24DB7EA4A6}"/>
          </ac:spMkLst>
        </pc:spChg>
        <pc:spChg chg="add mod ord">
          <ac:chgData name="Gethin Evans" userId="f8c47ede-3ea2-471a-957b-01563f96a604" providerId="ADAL" clId="{3C0C42AB-CF64-4D47-ABED-927E4D730A71}" dt="2025-03-04T11:17:20.567" v="2185" actId="170"/>
          <ac:spMkLst>
            <pc:docMk/>
            <pc:sldMk cId="3148714876" sldId="328"/>
            <ac:spMk id="4" creationId="{39FF38CC-0429-30A4-37B4-C24CCF58BFF0}"/>
          </ac:spMkLst>
        </pc:spChg>
        <pc:spChg chg="add mod">
          <ac:chgData name="Gethin Evans" userId="f8c47ede-3ea2-471a-957b-01563f96a604" providerId="ADAL" clId="{3C0C42AB-CF64-4D47-ABED-927E4D730A71}" dt="2025-03-10T08:46:12.188" v="11082" actId="20577"/>
          <ac:spMkLst>
            <pc:docMk/>
            <pc:sldMk cId="3148714876" sldId="328"/>
            <ac:spMk id="5" creationId="{6CCEA71B-3C81-30BC-4AB3-80EF559C3B9A}"/>
          </ac:spMkLst>
        </pc:spChg>
        <pc:spChg chg="mod">
          <ac:chgData name="Gethin Evans" userId="f8c47ede-3ea2-471a-957b-01563f96a604" providerId="ADAL" clId="{3C0C42AB-CF64-4D47-ABED-927E4D730A71}" dt="2025-03-04T11:22:26.263" v="2315" actId="20577"/>
          <ac:spMkLst>
            <pc:docMk/>
            <pc:sldMk cId="3148714876" sldId="328"/>
            <ac:spMk id="15" creationId="{DC70E798-CCFA-4E24-3228-53066AE9611A}"/>
          </ac:spMkLst>
        </pc:spChg>
      </pc:sldChg>
      <pc:sldChg chg="modSp add del mod">
        <pc:chgData name="Gethin Evans" userId="f8c47ede-3ea2-471a-957b-01563f96a604" providerId="ADAL" clId="{3C0C42AB-CF64-4D47-ABED-927E4D730A71}" dt="2025-03-05T11:21:09.948" v="2832" actId="47"/>
        <pc:sldMkLst>
          <pc:docMk/>
          <pc:sldMk cId="4056743646" sldId="329"/>
        </pc:sldMkLst>
      </pc:sldChg>
      <pc:sldChg chg="modSp add del mod">
        <pc:chgData name="Gethin Evans" userId="f8c47ede-3ea2-471a-957b-01563f96a604" providerId="ADAL" clId="{3C0C42AB-CF64-4D47-ABED-927E4D730A71}" dt="2025-03-05T11:21:33.482" v="2837" actId="47"/>
        <pc:sldMkLst>
          <pc:docMk/>
          <pc:sldMk cId="767379505" sldId="330"/>
        </pc:sldMkLst>
      </pc:sldChg>
      <pc:sldChg chg="modSp add del mod">
        <pc:chgData name="Gethin Evans" userId="f8c47ede-3ea2-471a-957b-01563f96a604" providerId="ADAL" clId="{3C0C42AB-CF64-4D47-ABED-927E4D730A71}" dt="2025-03-05T11:07:41.934" v="2802" actId="47"/>
        <pc:sldMkLst>
          <pc:docMk/>
          <pc:sldMk cId="1766438987" sldId="331"/>
        </pc:sldMkLst>
      </pc:sldChg>
      <pc:sldChg chg="addSp delSp modSp add mod modNotesTx">
        <pc:chgData name="Gethin Evans" userId="f8c47ede-3ea2-471a-957b-01563f96a604" providerId="ADAL" clId="{3C0C42AB-CF64-4D47-ABED-927E4D730A71}" dt="2025-03-10T11:06:11.531" v="11665" actId="20577"/>
        <pc:sldMkLst>
          <pc:docMk/>
          <pc:sldMk cId="2201217695" sldId="331"/>
        </pc:sldMkLst>
        <pc:spChg chg="mod">
          <ac:chgData name="Gethin Evans" userId="f8c47ede-3ea2-471a-957b-01563f96a604" providerId="ADAL" clId="{3C0C42AB-CF64-4D47-ABED-927E4D730A71}" dt="2025-03-06T09:41:27.868" v="3291" actId="2711"/>
          <ac:spMkLst>
            <pc:docMk/>
            <pc:sldMk cId="2201217695" sldId="331"/>
            <ac:spMk id="2" creationId="{90FA9B0B-8ED1-C05A-19DB-FF282FBD6062}"/>
          </ac:spMkLst>
        </pc:spChg>
        <pc:spChg chg="mod">
          <ac:chgData name="Gethin Evans" userId="f8c47ede-3ea2-471a-957b-01563f96a604" providerId="ADAL" clId="{3C0C42AB-CF64-4D47-ABED-927E4D730A71}" dt="2025-03-06T09:41:46.549" v="3293" actId="2711"/>
          <ac:spMkLst>
            <pc:docMk/>
            <pc:sldMk cId="2201217695" sldId="331"/>
            <ac:spMk id="4" creationId="{AB8BAADB-D365-3F16-CCE9-366FB06EE2C4}"/>
          </ac:spMkLst>
        </pc:spChg>
        <pc:spChg chg="add mod">
          <ac:chgData name="Gethin Evans" userId="f8c47ede-3ea2-471a-957b-01563f96a604" providerId="ADAL" clId="{3C0C42AB-CF64-4D47-ABED-927E4D730A71}" dt="2025-03-10T11:06:11.531" v="11665" actId="20577"/>
          <ac:spMkLst>
            <pc:docMk/>
            <pc:sldMk cId="2201217695" sldId="331"/>
            <ac:spMk id="5" creationId="{EFA46F4C-26DC-B555-0FED-193A3F3277FF}"/>
          </ac:spMkLst>
        </pc:spChg>
        <pc:spChg chg="mod">
          <ac:chgData name="Gethin Evans" userId="f8c47ede-3ea2-471a-957b-01563f96a604" providerId="ADAL" clId="{3C0C42AB-CF64-4D47-ABED-927E4D730A71}" dt="2025-03-06T09:41:27.868" v="3291" actId="2711"/>
          <ac:spMkLst>
            <pc:docMk/>
            <pc:sldMk cId="2201217695" sldId="331"/>
            <ac:spMk id="11" creationId="{C4D1A46D-1DD0-8B2A-B324-43055B12189A}"/>
          </ac:spMkLst>
        </pc:spChg>
        <pc:spChg chg="mod">
          <ac:chgData name="Gethin Evans" userId="f8c47ede-3ea2-471a-957b-01563f96a604" providerId="ADAL" clId="{3C0C42AB-CF64-4D47-ABED-927E4D730A71}" dt="2025-03-06T09:41:33.598" v="3292" actId="2711"/>
          <ac:spMkLst>
            <pc:docMk/>
            <pc:sldMk cId="2201217695" sldId="331"/>
            <ac:spMk id="14" creationId="{315328DB-6A32-2E1D-28A7-3CB5D3001CA7}"/>
          </ac:spMkLst>
        </pc:spChg>
        <pc:picChg chg="mod">
          <ac:chgData name="Gethin Evans" userId="f8c47ede-3ea2-471a-957b-01563f96a604" providerId="ADAL" clId="{3C0C42AB-CF64-4D47-ABED-927E4D730A71}" dt="2025-03-06T09:41:27.868" v="3291" actId="2711"/>
          <ac:picMkLst>
            <pc:docMk/>
            <pc:sldMk cId="2201217695" sldId="331"/>
            <ac:picMk id="9" creationId="{400C08D0-BF23-41D5-6ABE-7B7926FD349A}"/>
          </ac:picMkLst>
        </pc:picChg>
        <pc:picChg chg="mod">
          <ac:chgData name="Gethin Evans" userId="f8c47ede-3ea2-471a-957b-01563f96a604" providerId="ADAL" clId="{3C0C42AB-CF64-4D47-ABED-927E4D730A71}" dt="2025-03-06T09:41:27.868" v="3291" actId="2711"/>
          <ac:picMkLst>
            <pc:docMk/>
            <pc:sldMk cId="2201217695" sldId="331"/>
            <ac:picMk id="2050" creationId="{3E8043A6-FF7C-5D22-65C1-DDA45D873FC0}"/>
          </ac:picMkLst>
        </pc:picChg>
        <pc:cxnChg chg="mod">
          <ac:chgData name="Gethin Evans" userId="f8c47ede-3ea2-471a-957b-01563f96a604" providerId="ADAL" clId="{3C0C42AB-CF64-4D47-ABED-927E4D730A71}" dt="2025-03-06T09:41:27.868" v="3291" actId="2711"/>
          <ac:cxnSpMkLst>
            <pc:docMk/>
            <pc:sldMk cId="2201217695" sldId="331"/>
            <ac:cxnSpMk id="8" creationId="{F25B5FB9-B734-5773-1BBA-E49653700B0E}"/>
          </ac:cxnSpMkLst>
        </pc:cxnChg>
      </pc:sldChg>
      <pc:sldChg chg="addSp delSp modSp add mod modNotesTx">
        <pc:chgData name="Gethin Evans" userId="f8c47ede-3ea2-471a-957b-01563f96a604" providerId="ADAL" clId="{3C0C42AB-CF64-4D47-ABED-927E4D730A71}" dt="2025-03-10T11:06:17.346" v="11677" actId="20577"/>
        <pc:sldMkLst>
          <pc:docMk/>
          <pc:sldMk cId="1165667961" sldId="332"/>
        </pc:sldMkLst>
        <pc:spChg chg="mod">
          <ac:chgData name="Gethin Evans" userId="f8c47ede-3ea2-471a-957b-01563f96a604" providerId="ADAL" clId="{3C0C42AB-CF64-4D47-ABED-927E4D730A71}" dt="2025-03-06T09:41:53.480" v="3294" actId="2711"/>
          <ac:spMkLst>
            <pc:docMk/>
            <pc:sldMk cId="1165667961" sldId="332"/>
            <ac:spMk id="4" creationId="{D7240344-BF5F-068E-BBEF-9358F86C7026}"/>
          </ac:spMkLst>
        </pc:spChg>
        <pc:spChg chg="add mod">
          <ac:chgData name="Gethin Evans" userId="f8c47ede-3ea2-471a-957b-01563f96a604" providerId="ADAL" clId="{3C0C42AB-CF64-4D47-ABED-927E4D730A71}" dt="2025-03-10T11:06:17.346" v="11677" actId="20577"/>
          <ac:spMkLst>
            <pc:docMk/>
            <pc:sldMk cId="1165667961" sldId="332"/>
            <ac:spMk id="6" creationId="{028EF51A-F5FD-B508-0E94-E75E40500E14}"/>
          </ac:spMkLst>
        </pc:spChg>
        <pc:cxnChg chg="mod">
          <ac:chgData name="Gethin Evans" userId="f8c47ede-3ea2-471a-957b-01563f96a604" providerId="ADAL" clId="{3C0C42AB-CF64-4D47-ABED-927E4D730A71}" dt="2025-03-05T11:27:24.865" v="2840" actId="14100"/>
          <ac:cxnSpMkLst>
            <pc:docMk/>
            <pc:sldMk cId="1165667961" sldId="332"/>
            <ac:cxnSpMk id="8" creationId="{075EA6A9-63E5-8F7D-F71D-5B2E66E62B12}"/>
          </ac:cxnSpMkLst>
        </pc:cxnChg>
      </pc:sldChg>
      <pc:sldChg chg="modSp add mod modNotesTx">
        <pc:chgData name="Gethin Evans" userId="f8c47ede-3ea2-471a-957b-01563f96a604" providerId="ADAL" clId="{3C0C42AB-CF64-4D47-ABED-927E4D730A71}" dt="2025-03-10T09:24:14.227" v="11533" actId="20577"/>
        <pc:sldMkLst>
          <pc:docMk/>
          <pc:sldMk cId="307049708" sldId="333"/>
        </pc:sldMkLst>
        <pc:spChg chg="mod">
          <ac:chgData name="Gethin Evans" userId="f8c47ede-3ea2-471a-957b-01563f96a604" providerId="ADAL" clId="{3C0C42AB-CF64-4D47-ABED-927E4D730A71}" dt="2025-03-06T09:42:17.892" v="3299" actId="2711"/>
          <ac:spMkLst>
            <pc:docMk/>
            <pc:sldMk cId="307049708" sldId="333"/>
            <ac:spMk id="4" creationId="{95619CB6-EB14-F521-FE8E-530ABC3067A8}"/>
          </ac:spMkLst>
        </pc:spChg>
        <pc:spChg chg="mod">
          <ac:chgData name="Gethin Evans" userId="f8c47ede-3ea2-471a-957b-01563f96a604" providerId="ADAL" clId="{3C0C42AB-CF64-4D47-ABED-927E4D730A71}" dt="2025-03-06T16:24:56.201" v="3520" actId="20577"/>
          <ac:spMkLst>
            <pc:docMk/>
            <pc:sldMk cId="307049708" sldId="333"/>
            <ac:spMk id="6" creationId="{6EBF4C96-76F0-1B21-60BE-59E35413F4BF}"/>
          </ac:spMkLst>
        </pc:spChg>
        <pc:cxnChg chg="mod">
          <ac:chgData name="Gethin Evans" userId="f8c47ede-3ea2-471a-957b-01563f96a604" providerId="ADAL" clId="{3C0C42AB-CF64-4D47-ABED-927E4D730A71}" dt="2025-03-05T11:38:41.829" v="2841" actId="14100"/>
          <ac:cxnSpMkLst>
            <pc:docMk/>
            <pc:sldMk cId="307049708" sldId="333"/>
            <ac:cxnSpMk id="8" creationId="{F836CB5F-47E0-5181-EAE8-BF9C9AC63BC1}"/>
          </ac:cxnSpMkLst>
        </pc:cxnChg>
      </pc:sldChg>
      <pc:sldChg chg="modSp add del mod">
        <pc:chgData name="Gethin Evans" userId="f8c47ede-3ea2-471a-957b-01563f96a604" providerId="ADAL" clId="{3C0C42AB-CF64-4D47-ABED-927E4D730A71}" dt="2025-03-06T16:27:55.456" v="3542" actId="47"/>
        <pc:sldMkLst>
          <pc:docMk/>
          <pc:sldMk cId="455164830" sldId="334"/>
        </pc:sldMkLst>
      </pc:sldChg>
      <pc:sldChg chg="addSp delSp modSp add mod">
        <pc:chgData name="Gethin Evans" userId="f8c47ede-3ea2-471a-957b-01563f96a604" providerId="ADAL" clId="{3C0C42AB-CF64-4D47-ABED-927E4D730A71}" dt="2025-03-06T16:28:20.359" v="3543" actId="14100"/>
        <pc:sldMkLst>
          <pc:docMk/>
          <pc:sldMk cId="3564216696" sldId="335"/>
        </pc:sldMkLst>
        <pc:spChg chg="mod">
          <ac:chgData name="Gethin Evans" userId="f8c47ede-3ea2-471a-957b-01563f96a604" providerId="ADAL" clId="{3C0C42AB-CF64-4D47-ABED-927E4D730A71}" dt="2025-03-06T09:42:36.496" v="3301" actId="2711"/>
          <ac:spMkLst>
            <pc:docMk/>
            <pc:sldMk cId="3564216696" sldId="335"/>
            <ac:spMk id="4" creationId="{2437CE59-9F48-A419-51E2-BE05BAD043CE}"/>
          </ac:spMkLst>
        </pc:spChg>
        <pc:spChg chg="mod">
          <ac:chgData name="Gethin Evans" userId="f8c47ede-3ea2-471a-957b-01563f96a604" providerId="ADAL" clId="{3C0C42AB-CF64-4D47-ABED-927E4D730A71}" dt="2025-03-06T09:42:36.496" v="3301" actId="2711"/>
          <ac:spMkLst>
            <pc:docMk/>
            <pc:sldMk cId="3564216696" sldId="335"/>
            <ac:spMk id="6" creationId="{50DB3CA3-F593-A978-D0C0-66F2519817D2}"/>
          </ac:spMkLst>
        </pc:spChg>
        <pc:cxnChg chg="mod">
          <ac:chgData name="Gethin Evans" userId="f8c47ede-3ea2-471a-957b-01563f96a604" providerId="ADAL" clId="{3C0C42AB-CF64-4D47-ABED-927E4D730A71}" dt="2025-03-06T16:28:20.359" v="3543" actId="14100"/>
          <ac:cxnSpMkLst>
            <pc:docMk/>
            <pc:sldMk cId="3564216696" sldId="335"/>
            <ac:cxnSpMk id="8" creationId="{86BA5517-2B1E-6126-A3DE-DDA74E8C6FE1}"/>
          </ac:cxnSpMkLst>
        </pc:cxnChg>
      </pc:sldChg>
      <pc:sldChg chg="modSp add mod">
        <pc:chgData name="Gethin Evans" userId="f8c47ede-3ea2-471a-957b-01563f96a604" providerId="ADAL" clId="{3C0C42AB-CF64-4D47-ABED-927E4D730A71}" dt="2025-03-10T11:06:38.366" v="11678"/>
        <pc:sldMkLst>
          <pc:docMk/>
          <pc:sldMk cId="926647667" sldId="336"/>
        </pc:sldMkLst>
        <pc:spChg chg="mod">
          <ac:chgData name="Gethin Evans" userId="f8c47ede-3ea2-471a-957b-01563f96a604" providerId="ADAL" clId="{3C0C42AB-CF64-4D47-ABED-927E4D730A71}" dt="2025-03-06T09:42:53.080" v="3304" actId="2711"/>
          <ac:spMkLst>
            <pc:docMk/>
            <pc:sldMk cId="926647667" sldId="336"/>
            <ac:spMk id="4" creationId="{A60692E6-81AC-D45E-AA49-32E9FD601483}"/>
          </ac:spMkLst>
        </pc:spChg>
        <pc:spChg chg="mod">
          <ac:chgData name="Gethin Evans" userId="f8c47ede-3ea2-471a-957b-01563f96a604" providerId="ADAL" clId="{3C0C42AB-CF64-4D47-ABED-927E4D730A71}" dt="2025-03-10T11:06:38.366" v="11678"/>
          <ac:spMkLst>
            <pc:docMk/>
            <pc:sldMk cId="926647667" sldId="336"/>
            <ac:spMk id="6" creationId="{1690831D-E417-E5FB-B3F6-2D4BA660F4B3}"/>
          </ac:spMkLst>
        </pc:spChg>
        <pc:cxnChg chg="mod">
          <ac:chgData name="Gethin Evans" userId="f8c47ede-3ea2-471a-957b-01563f96a604" providerId="ADAL" clId="{3C0C42AB-CF64-4D47-ABED-927E4D730A71}" dt="2025-03-05T11:44:28.221" v="2965" actId="14100"/>
          <ac:cxnSpMkLst>
            <pc:docMk/>
            <pc:sldMk cId="926647667" sldId="336"/>
            <ac:cxnSpMk id="8" creationId="{A9C2FD2B-E838-2F13-88F5-9180A5FE80A7}"/>
          </ac:cxnSpMkLst>
        </pc:cxnChg>
      </pc:sldChg>
      <pc:sldChg chg="modSp add mod">
        <pc:chgData name="Gethin Evans" userId="f8c47ede-3ea2-471a-957b-01563f96a604" providerId="ADAL" clId="{3C0C42AB-CF64-4D47-ABED-927E4D730A71}" dt="2025-03-10T11:06:43.934" v="11679"/>
        <pc:sldMkLst>
          <pc:docMk/>
          <pc:sldMk cId="2205150771" sldId="337"/>
        </pc:sldMkLst>
        <pc:spChg chg="mod">
          <ac:chgData name="Gethin Evans" userId="f8c47ede-3ea2-471a-957b-01563f96a604" providerId="ADAL" clId="{3C0C42AB-CF64-4D47-ABED-927E4D730A71}" dt="2025-03-06T09:43:01.157" v="3305" actId="2711"/>
          <ac:spMkLst>
            <pc:docMk/>
            <pc:sldMk cId="2205150771" sldId="337"/>
            <ac:spMk id="4" creationId="{179335F3-E280-DC3A-5903-A91911B45083}"/>
          </ac:spMkLst>
        </pc:spChg>
        <pc:spChg chg="mod">
          <ac:chgData name="Gethin Evans" userId="f8c47ede-3ea2-471a-957b-01563f96a604" providerId="ADAL" clId="{3C0C42AB-CF64-4D47-ABED-927E4D730A71}" dt="2025-03-10T11:06:43.934" v="11679"/>
          <ac:spMkLst>
            <pc:docMk/>
            <pc:sldMk cId="2205150771" sldId="337"/>
            <ac:spMk id="6" creationId="{A31E4356-04B2-2BD6-F968-722152A03371}"/>
          </ac:spMkLst>
        </pc:spChg>
        <pc:cxnChg chg="mod">
          <ac:chgData name="Gethin Evans" userId="f8c47ede-3ea2-471a-957b-01563f96a604" providerId="ADAL" clId="{3C0C42AB-CF64-4D47-ABED-927E4D730A71}" dt="2025-03-05T11:44:56.345" v="2984" actId="14100"/>
          <ac:cxnSpMkLst>
            <pc:docMk/>
            <pc:sldMk cId="2205150771" sldId="337"/>
            <ac:cxnSpMk id="8" creationId="{F1E3A4C5-A8D8-D9A4-276C-5B31E4DA98E6}"/>
          </ac:cxnSpMkLst>
        </pc:cxnChg>
      </pc:sldChg>
      <pc:sldChg chg="addSp delSp modSp new del mod modTransition delAnim modAnim">
        <pc:chgData name="Gethin Evans" userId="f8c47ede-3ea2-471a-957b-01563f96a604" providerId="ADAL" clId="{3C0C42AB-CF64-4D47-ABED-927E4D730A71}" dt="2025-03-07T10:50:37.284" v="3810" actId="47"/>
        <pc:sldMkLst>
          <pc:docMk/>
          <pc:sldMk cId="2432561849" sldId="338"/>
        </pc:sldMkLst>
      </pc:sldChg>
      <pc:sldChg chg="addSp modSp new del mod">
        <pc:chgData name="Gethin Evans" userId="f8c47ede-3ea2-471a-957b-01563f96a604" providerId="ADAL" clId="{3C0C42AB-CF64-4D47-ABED-927E4D730A71}" dt="2025-03-06T09:36:10.855" v="3270" actId="47"/>
        <pc:sldMkLst>
          <pc:docMk/>
          <pc:sldMk cId="2591490090" sldId="338"/>
        </pc:sldMkLst>
      </pc:sldChg>
      <pc:sldChg chg="addSp delSp modSp add mod ord modNotesTx">
        <pc:chgData name="Gethin Evans" userId="f8c47ede-3ea2-471a-957b-01563f96a604" providerId="ADAL" clId="{3C0C42AB-CF64-4D47-ABED-927E4D730A71}" dt="2025-03-10T12:50:10.314" v="11705" actId="20577"/>
        <pc:sldMkLst>
          <pc:docMk/>
          <pc:sldMk cId="325459563" sldId="339"/>
        </pc:sldMkLst>
        <pc:spChg chg="add mod">
          <ac:chgData name="Gethin Evans" userId="f8c47ede-3ea2-471a-957b-01563f96a604" providerId="ADAL" clId="{3C0C42AB-CF64-4D47-ABED-927E4D730A71}" dt="2025-03-10T12:50:10.314" v="11705" actId="20577"/>
          <ac:spMkLst>
            <pc:docMk/>
            <pc:sldMk cId="325459563" sldId="339"/>
            <ac:spMk id="6" creationId="{7C1A0881-8EDF-35B8-95CA-5BDF94F291FD}"/>
          </ac:spMkLst>
        </pc:spChg>
        <pc:spChg chg="add mod">
          <ac:chgData name="Gethin Evans" userId="f8c47ede-3ea2-471a-957b-01563f96a604" providerId="ADAL" clId="{3C0C42AB-CF64-4D47-ABED-927E4D730A71}" dt="2025-03-06T11:40:27.951" v="3468"/>
          <ac:spMkLst>
            <pc:docMk/>
            <pc:sldMk cId="325459563" sldId="339"/>
            <ac:spMk id="12" creationId="{392E84B7-5F46-59E9-3E65-AE8438177D6E}"/>
          </ac:spMkLst>
        </pc:spChg>
        <pc:picChg chg="add mod ord">
          <ac:chgData name="Gethin Evans" userId="f8c47ede-3ea2-471a-957b-01563f96a604" providerId="ADAL" clId="{3C0C42AB-CF64-4D47-ABED-927E4D730A71}" dt="2025-03-07T12:27:09.362" v="7331" actId="1076"/>
          <ac:picMkLst>
            <pc:docMk/>
            <pc:sldMk cId="325459563" sldId="339"/>
            <ac:picMk id="10" creationId="{4CA94436-9FE4-9D89-FD70-C852681F5F47}"/>
          </ac:picMkLst>
        </pc:picChg>
      </pc:sldChg>
      <pc:sldChg chg="addSp delSp modSp mod">
        <pc:chgData name="Gethin Evans" userId="f8c47ede-3ea2-471a-957b-01563f96a604" providerId="ADAL" clId="{3C0C42AB-CF64-4D47-ABED-927E4D730A71}" dt="2025-03-06T16:32:16.643" v="3610" actId="20577"/>
        <pc:sldMkLst>
          <pc:docMk/>
          <pc:sldMk cId="1043318887" sldId="340"/>
        </pc:sldMkLst>
        <pc:spChg chg="mod">
          <ac:chgData name="Gethin Evans" userId="f8c47ede-3ea2-471a-957b-01563f96a604" providerId="ADAL" clId="{3C0C42AB-CF64-4D47-ABED-927E4D730A71}" dt="2025-03-06T16:32:16.643" v="3610" actId="20577"/>
          <ac:spMkLst>
            <pc:docMk/>
            <pc:sldMk cId="1043318887" sldId="340"/>
            <ac:spMk id="6" creationId="{C60227F0-187B-D01D-3CC8-DE8B3390C20F}"/>
          </ac:spMkLst>
        </pc:spChg>
        <pc:cxnChg chg="add mod">
          <ac:chgData name="Gethin Evans" userId="f8c47ede-3ea2-471a-957b-01563f96a604" providerId="ADAL" clId="{3C0C42AB-CF64-4D47-ABED-927E4D730A71}" dt="2025-03-06T16:32:10.941" v="3606" actId="14100"/>
          <ac:cxnSpMkLst>
            <pc:docMk/>
            <pc:sldMk cId="1043318887" sldId="340"/>
            <ac:cxnSpMk id="3" creationId="{D9F36FCA-7E4E-3FBB-60C4-1D0BA9238F7A}"/>
          </ac:cxnSpMkLst>
        </pc:cxnChg>
      </pc:sldChg>
      <pc:sldChg chg="modSp add mod">
        <pc:chgData name="Gethin Evans" userId="f8c47ede-3ea2-471a-957b-01563f96a604" providerId="ADAL" clId="{3C0C42AB-CF64-4D47-ABED-927E4D730A71}" dt="2025-03-06T16:25:52.906" v="3541" actId="20577"/>
        <pc:sldMkLst>
          <pc:docMk/>
          <pc:sldMk cId="1350780441" sldId="341"/>
        </pc:sldMkLst>
        <pc:spChg chg="mod">
          <ac:chgData name="Gethin Evans" userId="f8c47ede-3ea2-471a-957b-01563f96a604" providerId="ADAL" clId="{3C0C42AB-CF64-4D47-ABED-927E4D730A71}" dt="2025-03-06T16:25:52.906" v="3541" actId="20577"/>
          <ac:spMkLst>
            <pc:docMk/>
            <pc:sldMk cId="1350780441" sldId="341"/>
            <ac:spMk id="6" creationId="{BB3BA419-797D-28CC-4B15-43CBA15BE405}"/>
          </ac:spMkLst>
        </pc:spChg>
        <pc:cxnChg chg="mod">
          <ac:chgData name="Gethin Evans" userId="f8c47ede-3ea2-471a-957b-01563f96a604" providerId="ADAL" clId="{3C0C42AB-CF64-4D47-ABED-927E4D730A71}" dt="2025-03-06T16:25:27.104" v="3538" actId="14100"/>
          <ac:cxnSpMkLst>
            <pc:docMk/>
            <pc:sldMk cId="1350780441" sldId="341"/>
            <ac:cxnSpMk id="8" creationId="{C07F7B3F-5D4C-9A94-904E-2F337F1914FE}"/>
          </ac:cxnSpMkLst>
        </pc:cxnChg>
      </pc:sldChg>
      <pc:sldChg chg="modSp add mod">
        <pc:chgData name="Gethin Evans" userId="f8c47ede-3ea2-471a-957b-01563f96a604" providerId="ADAL" clId="{3C0C42AB-CF64-4D47-ABED-927E4D730A71}" dt="2025-03-10T11:06:49.328" v="11680"/>
        <pc:sldMkLst>
          <pc:docMk/>
          <pc:sldMk cId="1015585938" sldId="342"/>
        </pc:sldMkLst>
        <pc:spChg chg="mod">
          <ac:chgData name="Gethin Evans" userId="f8c47ede-3ea2-471a-957b-01563f96a604" providerId="ADAL" clId="{3C0C42AB-CF64-4D47-ABED-927E4D730A71}" dt="2025-03-10T11:06:49.328" v="11680"/>
          <ac:spMkLst>
            <pc:docMk/>
            <pc:sldMk cId="1015585938" sldId="342"/>
            <ac:spMk id="6" creationId="{2004A502-E90B-7B74-9DBA-1901B8E03E56}"/>
          </ac:spMkLst>
        </pc:spChg>
      </pc:sldChg>
      <pc:sldChg chg="add">
        <pc:chgData name="Gethin Evans" userId="f8c47ede-3ea2-471a-957b-01563f96a604" providerId="ADAL" clId="{3C0C42AB-CF64-4D47-ABED-927E4D730A71}" dt="2025-03-07T10:07:16.892" v="3726" actId="2890"/>
        <pc:sldMkLst>
          <pc:docMk/>
          <pc:sldMk cId="2409085613" sldId="343"/>
        </pc:sldMkLst>
      </pc:sldChg>
      <pc:sldChg chg="modSp add mod">
        <pc:chgData name="Gethin Evans" userId="f8c47ede-3ea2-471a-957b-01563f96a604" providerId="ADAL" clId="{3C0C42AB-CF64-4D47-ABED-927E4D730A71}" dt="2025-03-07T10:22:13.588" v="3795" actId="20577"/>
        <pc:sldMkLst>
          <pc:docMk/>
          <pc:sldMk cId="3796817417" sldId="344"/>
        </pc:sldMkLst>
        <pc:spChg chg="mod">
          <ac:chgData name="Gethin Evans" userId="f8c47ede-3ea2-471a-957b-01563f96a604" providerId="ADAL" clId="{3C0C42AB-CF64-4D47-ABED-927E4D730A71}" dt="2025-03-07T10:22:13.588" v="3795" actId="20577"/>
          <ac:spMkLst>
            <pc:docMk/>
            <pc:sldMk cId="3796817417" sldId="344"/>
            <ac:spMk id="5" creationId="{D50627AC-5AC3-8F7B-BD39-12FD96B567CA}"/>
          </ac:spMkLst>
        </pc:spChg>
      </pc:sldChg>
      <pc:sldChg chg="modSp add mod">
        <pc:chgData name="Gethin Evans" userId="f8c47ede-3ea2-471a-957b-01563f96a604" providerId="ADAL" clId="{3C0C42AB-CF64-4D47-ABED-927E4D730A71}" dt="2025-03-07T10:23:55.353" v="3808" actId="207"/>
        <pc:sldMkLst>
          <pc:docMk/>
          <pc:sldMk cId="3578615751" sldId="345"/>
        </pc:sldMkLst>
        <pc:spChg chg="mod">
          <ac:chgData name="Gethin Evans" userId="f8c47ede-3ea2-471a-957b-01563f96a604" providerId="ADAL" clId="{3C0C42AB-CF64-4D47-ABED-927E4D730A71}" dt="2025-03-07T10:23:55.353" v="3808" actId="207"/>
          <ac:spMkLst>
            <pc:docMk/>
            <pc:sldMk cId="3578615751" sldId="345"/>
            <ac:spMk id="5" creationId="{564AFAFA-5BF4-9F74-7B65-B362506024E0}"/>
          </ac:spMkLst>
        </pc:spChg>
      </pc:sldChg>
      <pc:sldChg chg="modSp add mod ord">
        <pc:chgData name="Gethin Evans" userId="f8c47ede-3ea2-471a-957b-01563f96a604" providerId="ADAL" clId="{3C0C42AB-CF64-4D47-ABED-927E4D730A71}" dt="2025-03-07T10:23:41.215" v="3805" actId="207"/>
        <pc:sldMkLst>
          <pc:docMk/>
          <pc:sldMk cId="3889759652" sldId="346"/>
        </pc:sldMkLst>
        <pc:spChg chg="mod">
          <ac:chgData name="Gethin Evans" userId="f8c47ede-3ea2-471a-957b-01563f96a604" providerId="ADAL" clId="{3C0C42AB-CF64-4D47-ABED-927E4D730A71}" dt="2025-03-07T10:23:41.215" v="3805" actId="207"/>
          <ac:spMkLst>
            <pc:docMk/>
            <pc:sldMk cId="3889759652" sldId="346"/>
            <ac:spMk id="5" creationId="{222C5D13-4986-41B0-2080-991398C2C156}"/>
          </ac:spMkLst>
        </pc:spChg>
      </pc:sldChg>
      <pc:sldChg chg="modSp add mod ord">
        <pc:chgData name="Gethin Evans" userId="f8c47ede-3ea2-471a-957b-01563f96a604" providerId="ADAL" clId="{3C0C42AB-CF64-4D47-ABED-927E4D730A71}" dt="2025-03-07T10:24:03.123" v="3809" actId="207"/>
        <pc:sldMkLst>
          <pc:docMk/>
          <pc:sldMk cId="1852093034" sldId="347"/>
        </pc:sldMkLst>
        <pc:spChg chg="mod">
          <ac:chgData name="Gethin Evans" userId="f8c47ede-3ea2-471a-957b-01563f96a604" providerId="ADAL" clId="{3C0C42AB-CF64-4D47-ABED-927E4D730A71}" dt="2025-03-07T10:24:03.123" v="3809" actId="207"/>
          <ac:spMkLst>
            <pc:docMk/>
            <pc:sldMk cId="1852093034" sldId="347"/>
            <ac:spMk id="5" creationId="{61D0248D-A652-A920-CFC2-B5E4218568BE}"/>
          </ac:spMkLst>
        </pc:spChg>
      </pc:sldChg>
      <pc:sldChg chg="add del">
        <pc:chgData name="Gethin Evans" userId="f8c47ede-3ea2-471a-957b-01563f96a604" providerId="ADAL" clId="{3C0C42AB-CF64-4D47-ABED-927E4D730A71}" dt="2025-03-07T10:22:40.853" v="3801" actId="47"/>
        <pc:sldMkLst>
          <pc:docMk/>
          <pc:sldMk cId="2393875718" sldId="347"/>
        </pc:sldMkLst>
      </pc:sldChg>
      <pc:sldChg chg="addSp delSp modSp new mod modTransition delAnim modAnim">
        <pc:chgData name="Gethin Evans" userId="f8c47ede-3ea2-471a-957b-01563f96a604" providerId="ADAL" clId="{3C0C42AB-CF64-4D47-ABED-927E4D730A71}" dt="2025-03-12T10:42:53.963" v="11725"/>
        <pc:sldMkLst>
          <pc:docMk/>
          <pc:sldMk cId="4274179678" sldId="348"/>
        </pc:sldMkLst>
        <pc:picChg chg="add mod">
          <ac:chgData name="Gethin Evans" userId="f8c47ede-3ea2-471a-957b-01563f96a604" providerId="ADAL" clId="{3C0C42AB-CF64-4D47-ABED-927E4D730A71}" dt="2025-03-12T10:42:18.807" v="11724" actId="1076"/>
          <ac:picMkLst>
            <pc:docMk/>
            <pc:sldMk cId="4274179678" sldId="348"/>
            <ac:picMk id="3" creationId="{176DB0D1-4622-5CBD-DADF-0956E2573FBB}"/>
          </ac:picMkLst>
        </pc:picChg>
      </pc:sldChg>
      <pc:sldChg chg="modSp add mod modNotesTx">
        <pc:chgData name="Gethin Evans" userId="f8c47ede-3ea2-471a-957b-01563f96a604" providerId="ADAL" clId="{3C0C42AB-CF64-4D47-ABED-927E4D730A71}" dt="2025-03-10T11:06:03.650" v="11657" actId="20577"/>
        <pc:sldMkLst>
          <pc:docMk/>
          <pc:sldMk cId="300504964" sldId="349"/>
        </pc:sldMkLst>
        <pc:spChg chg="mod">
          <ac:chgData name="Gethin Evans" userId="f8c47ede-3ea2-471a-957b-01563f96a604" providerId="ADAL" clId="{3C0C42AB-CF64-4D47-ABED-927E4D730A71}" dt="2025-03-10T11:06:03.650" v="11657" actId="20577"/>
          <ac:spMkLst>
            <pc:docMk/>
            <pc:sldMk cId="300504964" sldId="349"/>
            <ac:spMk id="17" creationId="{72DBEE84-0DF8-C735-BEF1-3AAB91115A3F}"/>
          </ac:spMkLst>
        </pc:spChg>
      </pc:sldChg>
      <pc:sldChg chg="addSp delSp modSp new del mod modClrScheme delAnim modAnim chgLayout">
        <pc:chgData name="Gethin Evans" userId="f8c47ede-3ea2-471a-957b-01563f96a604" providerId="ADAL" clId="{3C0C42AB-CF64-4D47-ABED-927E4D730A71}" dt="2025-03-10T08:33:44.752" v="10848" actId="47"/>
        <pc:sldMkLst>
          <pc:docMk/>
          <pc:sldMk cId="1809934377" sldId="350"/>
        </pc:sldMkLst>
      </pc:sldChg>
      <pc:sldChg chg="addSp delSp modSp add mod">
        <pc:chgData name="Gethin Evans" userId="f8c47ede-3ea2-471a-957b-01563f96a604" providerId="ADAL" clId="{3C0C42AB-CF64-4D47-ABED-927E4D730A71}" dt="2025-03-13T13:40:54.852" v="11880" actId="1076"/>
        <pc:sldMkLst>
          <pc:docMk/>
          <pc:sldMk cId="3969434961" sldId="350"/>
        </pc:sldMkLst>
        <pc:spChg chg="mod">
          <ac:chgData name="Gethin Evans" userId="f8c47ede-3ea2-471a-957b-01563f96a604" providerId="ADAL" clId="{3C0C42AB-CF64-4D47-ABED-927E4D730A71}" dt="2025-03-13T13:20:01.839" v="11735" actId="20577"/>
          <ac:spMkLst>
            <pc:docMk/>
            <pc:sldMk cId="3969434961" sldId="350"/>
            <ac:spMk id="4" creationId="{7FDD2803-8B87-B796-B18C-25A4F6A2BCF5}"/>
          </ac:spMkLst>
        </pc:spChg>
        <pc:spChg chg="mod">
          <ac:chgData name="Gethin Evans" userId="f8c47ede-3ea2-471a-957b-01563f96a604" providerId="ADAL" clId="{3C0C42AB-CF64-4D47-ABED-927E4D730A71}" dt="2025-03-13T13:29:24.936" v="11863" actId="20577"/>
          <ac:spMkLst>
            <pc:docMk/>
            <pc:sldMk cId="3969434961" sldId="350"/>
            <ac:spMk id="5" creationId="{74EF1DA9-7ED2-FF6E-2CAE-1CA1782176D1}"/>
          </ac:spMkLst>
        </pc:spChg>
        <pc:picChg chg="add mod">
          <ac:chgData name="Gethin Evans" userId="f8c47ede-3ea2-471a-957b-01563f96a604" providerId="ADAL" clId="{3C0C42AB-CF64-4D47-ABED-927E4D730A71}" dt="2025-03-13T13:40:54.852" v="11880" actId="1076"/>
          <ac:picMkLst>
            <pc:docMk/>
            <pc:sldMk cId="3969434961" sldId="350"/>
            <ac:picMk id="19" creationId="{3A1117B1-5CBE-E626-5E7C-4E77CA6FE9E0}"/>
          </ac:picMkLst>
        </pc:picChg>
        <pc:picChg chg="add mod">
          <ac:chgData name="Gethin Evans" userId="f8c47ede-3ea2-471a-957b-01563f96a604" providerId="ADAL" clId="{3C0C42AB-CF64-4D47-ABED-927E4D730A71}" dt="2025-03-13T13:40:52.084" v="11879" actId="1076"/>
          <ac:picMkLst>
            <pc:docMk/>
            <pc:sldMk cId="3969434961" sldId="350"/>
            <ac:picMk id="21" creationId="{AB6662FB-3221-A770-423C-3395336333C0}"/>
          </ac:picMkLst>
        </pc:picChg>
        <pc:picChg chg="add mod">
          <ac:chgData name="Gethin Evans" userId="f8c47ede-3ea2-471a-957b-01563f96a604" providerId="ADAL" clId="{3C0C42AB-CF64-4D47-ABED-927E4D730A71}" dt="2025-03-13T13:29:44.261" v="11867" actId="1076"/>
          <ac:picMkLst>
            <pc:docMk/>
            <pc:sldMk cId="3969434961" sldId="350"/>
            <ac:picMk id="1026" creationId="{1BA05BB8-56DC-7959-0133-9DFD31E7198D}"/>
          </ac:picMkLst>
        </pc:picChg>
      </pc:sldChg>
      <pc:sldMasterChg chg="modTransition modSldLayout">
        <pc:chgData name="Gethin Evans" userId="f8c47ede-3ea2-471a-957b-01563f96a604" providerId="ADAL" clId="{3C0C42AB-CF64-4D47-ABED-927E4D730A71}" dt="2025-02-27T11:09:13.975" v="1296"/>
        <pc:sldMasterMkLst>
          <pc:docMk/>
          <pc:sldMasterMk cId="2116698058" sldId="2147483648"/>
        </pc:sldMasterMkLst>
        <pc:sldLayoutChg chg="modTransition">
          <pc:chgData name="Gethin Evans" userId="f8c47ede-3ea2-471a-957b-01563f96a604" providerId="ADAL" clId="{3C0C42AB-CF64-4D47-ABED-927E4D730A71}" dt="2025-02-27T11:09:13.975" v="1296"/>
          <pc:sldLayoutMkLst>
            <pc:docMk/>
            <pc:sldMasterMk cId="2116698058" sldId="2147483648"/>
            <pc:sldLayoutMk cId="48313920" sldId="2147483649"/>
          </pc:sldLayoutMkLst>
        </pc:sldLayoutChg>
        <pc:sldLayoutChg chg="modTransition">
          <pc:chgData name="Gethin Evans" userId="f8c47ede-3ea2-471a-957b-01563f96a604" providerId="ADAL" clId="{3C0C42AB-CF64-4D47-ABED-927E4D730A71}" dt="2025-02-27T11:09:13.975" v="1296"/>
          <pc:sldLayoutMkLst>
            <pc:docMk/>
            <pc:sldMasterMk cId="2116698058" sldId="2147483648"/>
            <pc:sldLayoutMk cId="2307509393" sldId="2147483650"/>
          </pc:sldLayoutMkLst>
        </pc:sldLayoutChg>
        <pc:sldLayoutChg chg="modTransition">
          <pc:chgData name="Gethin Evans" userId="f8c47ede-3ea2-471a-957b-01563f96a604" providerId="ADAL" clId="{3C0C42AB-CF64-4D47-ABED-927E4D730A71}" dt="2025-02-27T11:09:13.975" v="1296"/>
          <pc:sldLayoutMkLst>
            <pc:docMk/>
            <pc:sldMasterMk cId="2116698058" sldId="2147483648"/>
            <pc:sldLayoutMk cId="2021814165" sldId="2147483651"/>
          </pc:sldLayoutMkLst>
        </pc:sldLayoutChg>
        <pc:sldLayoutChg chg="modTransition">
          <pc:chgData name="Gethin Evans" userId="f8c47ede-3ea2-471a-957b-01563f96a604" providerId="ADAL" clId="{3C0C42AB-CF64-4D47-ABED-927E4D730A71}" dt="2025-02-27T11:09:13.975" v="1296"/>
          <pc:sldLayoutMkLst>
            <pc:docMk/>
            <pc:sldMasterMk cId="2116698058" sldId="2147483648"/>
            <pc:sldLayoutMk cId="1513158546" sldId="2147483652"/>
          </pc:sldLayoutMkLst>
        </pc:sldLayoutChg>
        <pc:sldLayoutChg chg="modTransition">
          <pc:chgData name="Gethin Evans" userId="f8c47ede-3ea2-471a-957b-01563f96a604" providerId="ADAL" clId="{3C0C42AB-CF64-4D47-ABED-927E4D730A71}" dt="2025-02-27T11:09:13.975" v="1296"/>
          <pc:sldLayoutMkLst>
            <pc:docMk/>
            <pc:sldMasterMk cId="2116698058" sldId="2147483648"/>
            <pc:sldLayoutMk cId="856748631" sldId="2147483653"/>
          </pc:sldLayoutMkLst>
        </pc:sldLayoutChg>
        <pc:sldLayoutChg chg="modTransition">
          <pc:chgData name="Gethin Evans" userId="f8c47ede-3ea2-471a-957b-01563f96a604" providerId="ADAL" clId="{3C0C42AB-CF64-4D47-ABED-927E4D730A71}" dt="2025-02-27T11:09:13.975" v="1296"/>
          <pc:sldLayoutMkLst>
            <pc:docMk/>
            <pc:sldMasterMk cId="2116698058" sldId="2147483648"/>
            <pc:sldLayoutMk cId="556199248" sldId="2147483654"/>
          </pc:sldLayoutMkLst>
        </pc:sldLayoutChg>
        <pc:sldLayoutChg chg="modTransition">
          <pc:chgData name="Gethin Evans" userId="f8c47ede-3ea2-471a-957b-01563f96a604" providerId="ADAL" clId="{3C0C42AB-CF64-4D47-ABED-927E4D730A71}" dt="2025-02-27T11:09:13.975" v="1296"/>
          <pc:sldLayoutMkLst>
            <pc:docMk/>
            <pc:sldMasterMk cId="2116698058" sldId="2147483648"/>
            <pc:sldLayoutMk cId="1366427889" sldId="2147483655"/>
          </pc:sldLayoutMkLst>
        </pc:sldLayoutChg>
        <pc:sldLayoutChg chg="modTransition">
          <pc:chgData name="Gethin Evans" userId="f8c47ede-3ea2-471a-957b-01563f96a604" providerId="ADAL" clId="{3C0C42AB-CF64-4D47-ABED-927E4D730A71}" dt="2025-02-27T11:09:13.975" v="1296"/>
          <pc:sldLayoutMkLst>
            <pc:docMk/>
            <pc:sldMasterMk cId="2116698058" sldId="2147483648"/>
            <pc:sldLayoutMk cId="2592788755" sldId="2147483656"/>
          </pc:sldLayoutMkLst>
        </pc:sldLayoutChg>
        <pc:sldLayoutChg chg="modTransition">
          <pc:chgData name="Gethin Evans" userId="f8c47ede-3ea2-471a-957b-01563f96a604" providerId="ADAL" clId="{3C0C42AB-CF64-4D47-ABED-927E4D730A71}" dt="2025-02-27T11:09:13.975" v="1296"/>
          <pc:sldLayoutMkLst>
            <pc:docMk/>
            <pc:sldMasterMk cId="2116698058" sldId="2147483648"/>
            <pc:sldLayoutMk cId="2226789492" sldId="2147483657"/>
          </pc:sldLayoutMkLst>
        </pc:sldLayoutChg>
        <pc:sldLayoutChg chg="modTransition">
          <pc:chgData name="Gethin Evans" userId="f8c47ede-3ea2-471a-957b-01563f96a604" providerId="ADAL" clId="{3C0C42AB-CF64-4D47-ABED-927E4D730A71}" dt="2025-02-27T11:09:13.975" v="1296"/>
          <pc:sldLayoutMkLst>
            <pc:docMk/>
            <pc:sldMasterMk cId="2116698058" sldId="2147483648"/>
            <pc:sldLayoutMk cId="3280879451" sldId="2147483658"/>
          </pc:sldLayoutMkLst>
        </pc:sldLayoutChg>
        <pc:sldLayoutChg chg="modTransition">
          <pc:chgData name="Gethin Evans" userId="f8c47ede-3ea2-471a-957b-01563f96a604" providerId="ADAL" clId="{3C0C42AB-CF64-4D47-ABED-927E4D730A71}" dt="2025-02-27T11:09:13.975" v="1296"/>
          <pc:sldLayoutMkLst>
            <pc:docMk/>
            <pc:sldMasterMk cId="2116698058" sldId="2147483648"/>
            <pc:sldLayoutMk cId="1107522615" sldId="2147483659"/>
          </pc:sldLayoutMkLst>
        </pc:sldLayoutChg>
        <pc:sldLayoutChg chg="modTransition">
          <pc:chgData name="Gethin Evans" userId="f8c47ede-3ea2-471a-957b-01563f96a604" providerId="ADAL" clId="{3C0C42AB-CF64-4D47-ABED-927E4D730A71}" dt="2025-02-27T11:09:13.975" v="1296"/>
          <pc:sldLayoutMkLst>
            <pc:docMk/>
            <pc:sldMasterMk cId="2116698058" sldId="2147483648"/>
            <pc:sldLayoutMk cId="2860318129" sldId="2147483660"/>
          </pc:sldLayoutMkLst>
        </pc:sldLayoutChg>
      </pc:sldMasterChg>
    </pc:docChg>
  </pc:docChgLst>
  <pc:docChgLst>
    <pc:chgData name="Neil Hopwood" userId="S::hopwoon@tewkesburybc.gov.uk::2714709d-9cee-4d3b-a89c-3d81fb906242" providerId="AD" clId="Web-{AA16CA13-DD55-5C8E-D552-BA837EF12F28}"/>
    <pc:docChg chg="addSld modSld">
      <pc:chgData name="Neil Hopwood" userId="S::hopwoon@tewkesburybc.gov.uk::2714709d-9cee-4d3b-a89c-3d81fb906242" providerId="AD" clId="Web-{AA16CA13-DD55-5C8E-D552-BA837EF12F28}" dt="2025-03-06T13:56:22.522" v="72" actId="20577"/>
      <pc:docMkLst>
        <pc:docMk/>
      </pc:docMkLst>
      <pc:sldChg chg="modSp">
        <pc:chgData name="Neil Hopwood" userId="S::hopwoon@tewkesburybc.gov.uk::2714709d-9cee-4d3b-a89c-3d81fb906242" providerId="AD" clId="Web-{AA16CA13-DD55-5C8E-D552-BA837EF12F28}" dt="2025-03-06T13:53:01.299" v="18" actId="20577"/>
        <pc:sldMkLst>
          <pc:docMk/>
          <pc:sldMk cId="1165667961" sldId="332"/>
        </pc:sldMkLst>
        <pc:spChg chg="mod">
          <ac:chgData name="Neil Hopwood" userId="S::hopwoon@tewkesburybc.gov.uk::2714709d-9cee-4d3b-a89c-3d81fb906242" providerId="AD" clId="Web-{AA16CA13-DD55-5C8E-D552-BA837EF12F28}" dt="2025-03-06T13:53:01.299" v="18" actId="20577"/>
          <ac:spMkLst>
            <pc:docMk/>
            <pc:sldMk cId="1165667961" sldId="332"/>
            <ac:spMk id="6" creationId="{028EF51A-F5FD-B508-0E94-E75E40500E14}"/>
          </ac:spMkLst>
        </pc:spChg>
      </pc:sldChg>
      <pc:sldChg chg="modSp">
        <pc:chgData name="Neil Hopwood" userId="S::hopwoon@tewkesburybc.gov.uk::2714709d-9cee-4d3b-a89c-3d81fb906242" providerId="AD" clId="Web-{AA16CA13-DD55-5C8E-D552-BA837EF12F28}" dt="2025-03-06T13:55:40.662" v="64" actId="20577"/>
        <pc:sldMkLst>
          <pc:docMk/>
          <pc:sldMk cId="926647667" sldId="336"/>
        </pc:sldMkLst>
        <pc:spChg chg="mod">
          <ac:chgData name="Neil Hopwood" userId="S::hopwoon@tewkesburybc.gov.uk::2714709d-9cee-4d3b-a89c-3d81fb906242" providerId="AD" clId="Web-{AA16CA13-DD55-5C8E-D552-BA837EF12F28}" dt="2025-03-06T13:55:40.662" v="64" actId="20577"/>
          <ac:spMkLst>
            <pc:docMk/>
            <pc:sldMk cId="926647667" sldId="336"/>
            <ac:spMk id="6" creationId="{1690831D-E417-E5FB-B3F6-2D4BA660F4B3}"/>
          </ac:spMkLst>
        </pc:spChg>
      </pc:sldChg>
      <pc:sldChg chg="modSp">
        <pc:chgData name="Neil Hopwood" userId="S::hopwoon@tewkesburybc.gov.uk::2714709d-9cee-4d3b-a89c-3d81fb906242" providerId="AD" clId="Web-{AA16CA13-DD55-5C8E-D552-BA837EF12F28}" dt="2025-03-06T13:56:22.522" v="72" actId="20577"/>
        <pc:sldMkLst>
          <pc:docMk/>
          <pc:sldMk cId="2205150771" sldId="337"/>
        </pc:sldMkLst>
        <pc:spChg chg="mod">
          <ac:chgData name="Neil Hopwood" userId="S::hopwoon@tewkesburybc.gov.uk::2714709d-9cee-4d3b-a89c-3d81fb906242" providerId="AD" clId="Web-{AA16CA13-DD55-5C8E-D552-BA837EF12F28}" dt="2025-03-06T13:56:22.522" v="72" actId="20577"/>
          <ac:spMkLst>
            <pc:docMk/>
            <pc:sldMk cId="2205150771" sldId="337"/>
            <ac:spMk id="6" creationId="{A31E4356-04B2-2BD6-F968-722152A03371}"/>
          </ac:spMkLst>
        </pc:spChg>
      </pc:sldChg>
      <pc:sldChg chg="modSp add replId">
        <pc:chgData name="Neil Hopwood" userId="S::hopwoon@tewkesburybc.gov.uk::2714709d-9cee-4d3b-a89c-3d81fb906242" providerId="AD" clId="Web-{AA16CA13-DD55-5C8E-D552-BA837EF12F28}" dt="2025-03-06T13:55:13.583" v="47" actId="20577"/>
        <pc:sldMkLst>
          <pc:docMk/>
          <pc:sldMk cId="1043318887" sldId="340"/>
        </pc:sldMkLst>
        <pc:spChg chg="mod">
          <ac:chgData name="Neil Hopwood" userId="S::hopwoon@tewkesburybc.gov.uk::2714709d-9cee-4d3b-a89c-3d81fb906242" providerId="AD" clId="Web-{AA16CA13-DD55-5C8E-D552-BA837EF12F28}" dt="2025-03-06T13:55:13.583" v="47" actId="20577"/>
          <ac:spMkLst>
            <pc:docMk/>
            <pc:sldMk cId="1043318887" sldId="340"/>
            <ac:spMk id="6" creationId="{C60227F0-187B-D01D-3CC8-DE8B3390C20F}"/>
          </ac:spMkLst>
        </pc:spChg>
      </pc:sldChg>
    </pc:docChg>
  </pc:docChgLst>
  <pc:docChgLst>
    <pc:chgData name="Martha Mundy" userId="S::mundym@tewkesburybc.gov.uk::2f1dcf93-3e97-4a6f-95de-35e852b979aa" providerId="AD" clId="Web-{C8D57D04-A272-90E2-CABE-7CF8ED18EA92}"/>
    <pc:docChg chg="modSld">
      <pc:chgData name="Martha Mundy" userId="S::mundym@tewkesburybc.gov.uk::2f1dcf93-3e97-4a6f-95de-35e852b979aa" providerId="AD" clId="Web-{C8D57D04-A272-90E2-CABE-7CF8ED18EA92}" dt="2025-03-06T12:46:45.715" v="0" actId="20577"/>
      <pc:docMkLst>
        <pc:docMk/>
      </pc:docMkLst>
      <pc:sldChg chg="modSp">
        <pc:chgData name="Martha Mundy" userId="S::mundym@tewkesburybc.gov.uk::2f1dcf93-3e97-4a6f-95de-35e852b979aa" providerId="AD" clId="Web-{C8D57D04-A272-90E2-CABE-7CF8ED18EA92}" dt="2025-03-06T12:46:45.715" v="0" actId="20577"/>
        <pc:sldMkLst>
          <pc:docMk/>
          <pc:sldMk cId="3994631884" sldId="323"/>
        </pc:sldMkLst>
        <pc:spChg chg="mod">
          <ac:chgData name="Martha Mundy" userId="S::mundym@tewkesburybc.gov.uk::2f1dcf93-3e97-4a6f-95de-35e852b979aa" providerId="AD" clId="Web-{C8D57D04-A272-90E2-CABE-7CF8ED18EA92}" dt="2025-03-06T12:46:45.715" v="0" actId="20577"/>
          <ac:spMkLst>
            <pc:docMk/>
            <pc:sldMk cId="3994631884" sldId="323"/>
            <ac:spMk id="5" creationId="{CC980EE8-1007-0FFB-E2E0-17FE36CC1CC3}"/>
          </ac:spMkLst>
        </pc:spChg>
      </pc:sldChg>
    </pc:docChg>
  </pc:docChgLst>
  <pc:docChgLst>
    <pc:chgData name="Gethin Evans" userId="f8c47ede-3ea2-471a-957b-01563f96a604" providerId="ADAL" clId="{94F06216-0718-49BB-ACCC-C11D00E9663A}"/>
    <pc:docChg chg="undo custSel modSld">
      <pc:chgData name="Gethin Evans" userId="f8c47ede-3ea2-471a-957b-01563f96a604" providerId="ADAL" clId="{94F06216-0718-49BB-ACCC-C11D00E9663A}" dt="2025-04-07T08:38:40.109" v="7" actId="14100"/>
      <pc:docMkLst>
        <pc:docMk/>
      </pc:docMkLst>
      <pc:sldChg chg="addSp delSp modSp mod">
        <pc:chgData name="Gethin Evans" userId="f8c47ede-3ea2-471a-957b-01563f96a604" providerId="ADAL" clId="{94F06216-0718-49BB-ACCC-C11D00E9663A}" dt="2025-04-07T08:38:40.109" v="7" actId="14100"/>
        <pc:sldMkLst>
          <pc:docMk/>
          <pc:sldMk cId="3358945861" sldId="321"/>
        </pc:sldMkLst>
        <pc:spChg chg="add del mod">
          <ac:chgData name="Gethin Evans" userId="f8c47ede-3ea2-471a-957b-01563f96a604" providerId="ADAL" clId="{94F06216-0718-49BB-ACCC-C11D00E9663A}" dt="2025-04-07T08:38:37.823" v="5" actId="478"/>
          <ac:spMkLst>
            <pc:docMk/>
            <pc:sldMk cId="3358945861" sldId="321"/>
            <ac:spMk id="3" creationId="{51E32D25-67CD-D261-0BB5-C2986D59188A}"/>
          </ac:spMkLst>
        </pc:spChg>
        <pc:spChg chg="mod">
          <ac:chgData name="Gethin Evans" userId="f8c47ede-3ea2-471a-957b-01563f96a604" providerId="ADAL" clId="{94F06216-0718-49BB-ACCC-C11D00E9663A}" dt="2025-04-07T08:38:40.109" v="7" actId="14100"/>
          <ac:spMkLst>
            <pc:docMk/>
            <pc:sldMk cId="3358945861" sldId="321"/>
            <ac:spMk id="15" creationId="{C4966086-634C-D4EF-9DA5-FA9D1E519B38}"/>
          </ac:spMkLst>
        </pc:spChg>
        <pc:picChg chg="add del">
          <ac:chgData name="Gethin Evans" userId="f8c47ede-3ea2-471a-957b-01563f96a604" providerId="ADAL" clId="{94F06216-0718-49BB-ACCC-C11D00E9663A}" dt="2025-04-07T08:38:38.556" v="6" actId="478"/>
          <ac:picMkLst>
            <pc:docMk/>
            <pc:sldMk cId="3358945861" sldId="321"/>
            <ac:picMk id="6" creationId="{D6B519A4-89C7-1BF8-787B-E18F52E853A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5F1143C9-DB92-498F-9A6B-68A539696773}" type="datetimeFigureOut">
              <a:rPr lang="en-GB" smtClean="0"/>
              <a:t>07/04/2025</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F72AABAC-33EB-4346-A135-D04EB0FB36F4}" type="slidenum">
              <a:rPr lang="en-GB" smtClean="0"/>
              <a:t>‹#›</a:t>
            </a:fld>
            <a:endParaRPr lang="en-GB"/>
          </a:p>
        </p:txBody>
      </p:sp>
    </p:spTree>
    <p:extLst>
      <p:ext uri="{BB962C8B-B14F-4D97-AF65-F5344CB8AC3E}">
        <p14:creationId xmlns:p14="http://schemas.microsoft.com/office/powerpoint/2010/main" val="40269104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chichestercdt.org.uk/"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Poppins" panose="00000500000000000000" pitchFamily="2" charset="0"/>
                <a:cs typeface="Poppins" panose="00000500000000000000" pitchFamily="2" charset="0"/>
              </a:rPr>
              <a:t>Hello everyone, its lovely to see so many of you here today. We’re going to give you a short presentation to summarise our progress report which we’ve just published on our website. Not only will we cover key achievements of 2024 but also a little look ahead. The Progress Report’s foreword was written by the council’s leader, Richard Stanley. Cllr Stanley has a prior commitment today but we caught up with him at the office recently and this is what he had to say.</a:t>
            </a:r>
          </a:p>
        </p:txBody>
      </p:sp>
      <p:sp>
        <p:nvSpPr>
          <p:cNvPr id="4" name="Slide Number Placeholder 3"/>
          <p:cNvSpPr>
            <a:spLocks noGrp="1"/>
          </p:cNvSpPr>
          <p:nvPr>
            <p:ph type="sldNum" sz="quarter" idx="5"/>
          </p:nvPr>
        </p:nvSpPr>
        <p:spPr/>
        <p:txBody>
          <a:bodyPr/>
          <a:lstStyle/>
          <a:p>
            <a:fld id="{F72AABAC-33EB-4346-A135-D04EB0FB36F4}" type="slidenum">
              <a:rPr lang="en-GB" smtClean="0"/>
              <a:t>1</a:t>
            </a:fld>
            <a:endParaRPr lang="en-GB"/>
          </a:p>
        </p:txBody>
      </p:sp>
    </p:spTree>
    <p:extLst>
      <p:ext uri="{BB962C8B-B14F-4D97-AF65-F5344CB8AC3E}">
        <p14:creationId xmlns:p14="http://schemas.microsoft.com/office/powerpoint/2010/main" val="30736704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730370-DADD-C4CA-0CB3-4337BD8A45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898995-C8AF-AAB8-4BBD-215EBB5E7C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5EA1A6-BEE5-79B9-7CD2-1124EDC8AA62}"/>
              </a:ext>
            </a:extLst>
          </p:cNvPr>
          <p:cNvSpPr>
            <a:spLocks noGrp="1"/>
          </p:cNvSpPr>
          <p:nvPr>
            <p:ph type="body" idx="1"/>
          </p:nvPr>
        </p:nvSpPr>
        <p:spPr/>
        <p:txBody>
          <a:bodyPr/>
          <a:lstStyle/>
          <a:p>
            <a:r>
              <a:rPr lang="en-GB" dirty="0">
                <a:latin typeface="Poppins" panose="00000500000000000000" pitchFamily="2" charset="0"/>
                <a:cs typeface="Poppins" panose="00000500000000000000" pitchFamily="2" charset="0"/>
              </a:rPr>
              <a:t>And then there’s me. I turn up to meetings to find out what’s going on and then I write news stories on our website, write and respond to social media posts and occasionally am asked to stand here and introduce speakers who can tell you all about the progress we’ve made in recent months. So without further ado.. </a:t>
            </a:r>
          </a:p>
        </p:txBody>
      </p:sp>
      <p:sp>
        <p:nvSpPr>
          <p:cNvPr id="4" name="Slide Number Placeholder 3">
            <a:extLst>
              <a:ext uri="{FF2B5EF4-FFF2-40B4-BE49-F238E27FC236}">
                <a16:creationId xmlns:a16="http://schemas.microsoft.com/office/drawing/2014/main" id="{135AFAF9-4B0E-DF1E-5367-C0D804C80C24}"/>
              </a:ext>
            </a:extLst>
          </p:cNvPr>
          <p:cNvSpPr>
            <a:spLocks noGrp="1"/>
          </p:cNvSpPr>
          <p:nvPr>
            <p:ph type="sldNum" sz="quarter" idx="5"/>
          </p:nvPr>
        </p:nvSpPr>
        <p:spPr/>
        <p:txBody>
          <a:bodyPr/>
          <a:lstStyle/>
          <a:p>
            <a:fld id="{F72AABAC-33EB-4346-A135-D04EB0FB36F4}" type="slidenum">
              <a:rPr lang="en-GB" smtClean="0"/>
              <a:t>10</a:t>
            </a:fld>
            <a:endParaRPr lang="en-GB"/>
          </a:p>
        </p:txBody>
      </p:sp>
    </p:spTree>
    <p:extLst>
      <p:ext uri="{BB962C8B-B14F-4D97-AF65-F5344CB8AC3E}">
        <p14:creationId xmlns:p14="http://schemas.microsoft.com/office/powerpoint/2010/main" val="3493075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Poppins" panose="00000500000000000000" pitchFamily="2" charset="0"/>
                <a:cs typeface="Poppins" panose="00000500000000000000" pitchFamily="2" charset="0"/>
              </a:rPr>
              <a:t>I’d like to bring in Neil here if I may. Neil, can you tell us about the plans for the whole Garden Communities area. </a:t>
            </a:r>
          </a:p>
        </p:txBody>
      </p:sp>
      <p:sp>
        <p:nvSpPr>
          <p:cNvPr id="4" name="Slide Number Placeholder 3"/>
          <p:cNvSpPr>
            <a:spLocks noGrp="1"/>
          </p:cNvSpPr>
          <p:nvPr>
            <p:ph type="sldNum" sz="quarter" idx="5"/>
          </p:nvPr>
        </p:nvSpPr>
        <p:spPr/>
        <p:txBody>
          <a:bodyPr/>
          <a:lstStyle/>
          <a:p>
            <a:fld id="{F72AABAC-33EB-4346-A135-D04EB0FB36F4}" type="slidenum">
              <a:rPr lang="en-GB" smtClean="0"/>
              <a:t>11</a:t>
            </a:fld>
            <a:endParaRPr lang="en-GB"/>
          </a:p>
        </p:txBody>
      </p:sp>
    </p:spTree>
    <p:extLst>
      <p:ext uri="{BB962C8B-B14F-4D97-AF65-F5344CB8AC3E}">
        <p14:creationId xmlns:p14="http://schemas.microsoft.com/office/powerpoint/2010/main" val="3131457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000000"/>
                </a:solidFill>
                <a:effectLst/>
                <a:latin typeface="Poppins" panose="00000500000000000000" pitchFamily="2" charset="0"/>
                <a:cs typeface="Poppins" panose="00000500000000000000" pitchFamily="2" charset="0"/>
              </a:rPr>
              <a:t>It’s worth noting that currently the land in the Garden Communities designated area has no formal planning status, however, because of a current undersupply of homes (relative to government-set targets) in the borough, significant ‘windfall’ development (i.e. planning consents which are not within a local plan) is an ongoing reality. Let’s have a look at some of these parcels of land so you can see what’s going on. </a:t>
            </a:r>
            <a:endParaRPr lang="en-GB" dirty="0">
              <a:latin typeface="Poppins" panose="00000500000000000000" pitchFamily="2" charset="0"/>
              <a:cs typeface="Poppins" panose="00000500000000000000" pitchFamily="2" charset="0"/>
            </a:endParaRPr>
          </a:p>
          <a:p>
            <a:endParaRPr lang="en-GB" dirty="0"/>
          </a:p>
        </p:txBody>
      </p:sp>
      <p:sp>
        <p:nvSpPr>
          <p:cNvPr id="4" name="Slide Number Placeholder 3"/>
          <p:cNvSpPr>
            <a:spLocks noGrp="1"/>
          </p:cNvSpPr>
          <p:nvPr>
            <p:ph type="sldNum" sz="quarter" idx="5"/>
          </p:nvPr>
        </p:nvSpPr>
        <p:spPr/>
        <p:txBody>
          <a:bodyPr/>
          <a:lstStyle/>
          <a:p>
            <a:fld id="{F72AABAC-33EB-4346-A135-D04EB0FB36F4}" type="slidenum">
              <a:rPr lang="en-GB" smtClean="0"/>
              <a:t>12</a:t>
            </a:fld>
            <a:endParaRPr lang="en-GB"/>
          </a:p>
        </p:txBody>
      </p:sp>
    </p:spTree>
    <p:extLst>
      <p:ext uri="{BB962C8B-B14F-4D97-AF65-F5344CB8AC3E}">
        <p14:creationId xmlns:p14="http://schemas.microsoft.com/office/powerpoint/2010/main" val="19352601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 signed</a:t>
            </a:r>
          </a:p>
        </p:txBody>
      </p:sp>
      <p:sp>
        <p:nvSpPr>
          <p:cNvPr id="4" name="Slide Number Placeholder 3"/>
          <p:cNvSpPr>
            <a:spLocks noGrp="1"/>
          </p:cNvSpPr>
          <p:nvPr>
            <p:ph type="sldNum" sz="quarter" idx="5"/>
          </p:nvPr>
        </p:nvSpPr>
        <p:spPr/>
        <p:txBody>
          <a:bodyPr/>
          <a:lstStyle/>
          <a:p>
            <a:fld id="{F72AABAC-33EB-4346-A135-D04EB0FB36F4}" type="slidenum">
              <a:rPr lang="en-GB" smtClean="0"/>
              <a:t>13</a:t>
            </a:fld>
            <a:endParaRPr lang="en-GB"/>
          </a:p>
        </p:txBody>
      </p:sp>
    </p:spTree>
    <p:extLst>
      <p:ext uri="{BB962C8B-B14F-4D97-AF65-F5344CB8AC3E}">
        <p14:creationId xmlns:p14="http://schemas.microsoft.com/office/powerpoint/2010/main" val="40756011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Committed to the charter – signed!</a:t>
            </a:r>
          </a:p>
        </p:txBody>
      </p:sp>
      <p:sp>
        <p:nvSpPr>
          <p:cNvPr id="4" name="Slide Number Placeholder 3"/>
          <p:cNvSpPr>
            <a:spLocks noGrp="1"/>
          </p:cNvSpPr>
          <p:nvPr>
            <p:ph type="sldNum" sz="quarter" idx="5"/>
          </p:nvPr>
        </p:nvSpPr>
        <p:spPr/>
        <p:txBody>
          <a:bodyPr/>
          <a:lstStyle/>
          <a:p>
            <a:fld id="{F72AABAC-33EB-4346-A135-D04EB0FB36F4}" type="slidenum">
              <a:rPr lang="en-GB" smtClean="0"/>
              <a:t>14</a:t>
            </a:fld>
            <a:endParaRPr lang="en-GB"/>
          </a:p>
        </p:txBody>
      </p:sp>
    </p:spTree>
    <p:extLst>
      <p:ext uri="{BB962C8B-B14F-4D97-AF65-F5344CB8AC3E}">
        <p14:creationId xmlns:p14="http://schemas.microsoft.com/office/powerpoint/2010/main" val="34251569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 signed – working with the MOD as they’re a government body not supporting another government body </a:t>
            </a:r>
          </a:p>
        </p:txBody>
      </p:sp>
      <p:sp>
        <p:nvSpPr>
          <p:cNvPr id="4" name="Slide Number Placeholder 3"/>
          <p:cNvSpPr>
            <a:spLocks noGrp="1"/>
          </p:cNvSpPr>
          <p:nvPr>
            <p:ph type="sldNum" sz="quarter" idx="5"/>
          </p:nvPr>
        </p:nvSpPr>
        <p:spPr/>
        <p:txBody>
          <a:bodyPr/>
          <a:lstStyle/>
          <a:p>
            <a:fld id="{F72AABAC-33EB-4346-A135-D04EB0FB36F4}" type="slidenum">
              <a:rPr lang="en-GB" smtClean="0"/>
              <a:t>15</a:t>
            </a:fld>
            <a:endParaRPr lang="en-GB"/>
          </a:p>
        </p:txBody>
      </p:sp>
    </p:spTree>
    <p:extLst>
      <p:ext uri="{BB962C8B-B14F-4D97-AF65-F5344CB8AC3E}">
        <p14:creationId xmlns:p14="http://schemas.microsoft.com/office/powerpoint/2010/main" val="143697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 southern area developer or landowner has yet come forward. 2025 will see the team make increasingly direct approaches for developers and land owners to sign up to the charter as we develop the southern area masterplan. </a:t>
            </a:r>
          </a:p>
        </p:txBody>
      </p:sp>
      <p:sp>
        <p:nvSpPr>
          <p:cNvPr id="4" name="Slide Number Placeholder 3"/>
          <p:cNvSpPr>
            <a:spLocks noGrp="1"/>
          </p:cNvSpPr>
          <p:nvPr>
            <p:ph type="sldNum" sz="quarter" idx="5"/>
          </p:nvPr>
        </p:nvSpPr>
        <p:spPr/>
        <p:txBody>
          <a:bodyPr/>
          <a:lstStyle/>
          <a:p>
            <a:fld id="{F72AABAC-33EB-4346-A135-D04EB0FB36F4}" type="slidenum">
              <a:rPr lang="en-GB" smtClean="0"/>
              <a:t>16</a:t>
            </a:fld>
            <a:endParaRPr lang="en-GB"/>
          </a:p>
        </p:txBody>
      </p:sp>
    </p:spTree>
    <p:extLst>
      <p:ext uri="{BB962C8B-B14F-4D97-AF65-F5344CB8AC3E}">
        <p14:creationId xmlns:p14="http://schemas.microsoft.com/office/powerpoint/2010/main" val="17821337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72AABAC-33EB-4346-A135-D04EB0FB36F4}" type="slidenum">
              <a:rPr lang="en-GB" smtClean="0"/>
              <a:t>17</a:t>
            </a:fld>
            <a:endParaRPr lang="en-GB"/>
          </a:p>
        </p:txBody>
      </p:sp>
    </p:spTree>
    <p:extLst>
      <p:ext uri="{BB962C8B-B14F-4D97-AF65-F5344CB8AC3E}">
        <p14:creationId xmlns:p14="http://schemas.microsoft.com/office/powerpoint/2010/main" val="39833150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72AABAC-33EB-4346-A135-D04EB0FB36F4}" type="slidenum">
              <a:rPr lang="en-GB" smtClean="0"/>
              <a:t>18</a:t>
            </a:fld>
            <a:endParaRPr lang="en-GB"/>
          </a:p>
        </p:txBody>
      </p:sp>
    </p:spTree>
    <p:extLst>
      <p:ext uri="{BB962C8B-B14F-4D97-AF65-F5344CB8AC3E}">
        <p14:creationId xmlns:p14="http://schemas.microsoft.com/office/powerpoint/2010/main" val="27500559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72AABAC-33EB-4346-A135-D04EB0FB36F4}" type="slidenum">
              <a:rPr lang="en-GB" smtClean="0"/>
              <a:t>19</a:t>
            </a:fld>
            <a:endParaRPr lang="en-GB"/>
          </a:p>
        </p:txBody>
      </p:sp>
    </p:spTree>
    <p:extLst>
      <p:ext uri="{BB962C8B-B14F-4D97-AF65-F5344CB8AC3E}">
        <p14:creationId xmlns:p14="http://schemas.microsoft.com/office/powerpoint/2010/main" val="39016691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72AABAC-33EB-4346-A135-D04EB0FB36F4}" type="slidenum">
              <a:rPr lang="en-GB" smtClean="0"/>
              <a:t>2</a:t>
            </a:fld>
            <a:endParaRPr lang="en-GB"/>
          </a:p>
        </p:txBody>
      </p:sp>
    </p:spTree>
    <p:extLst>
      <p:ext uri="{BB962C8B-B14F-4D97-AF65-F5344CB8AC3E}">
        <p14:creationId xmlns:p14="http://schemas.microsoft.com/office/powerpoint/2010/main" val="16703168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72AABAC-33EB-4346-A135-D04EB0FB36F4}" type="slidenum">
              <a:rPr lang="en-GB" smtClean="0"/>
              <a:t>20</a:t>
            </a:fld>
            <a:endParaRPr lang="en-GB"/>
          </a:p>
        </p:txBody>
      </p:sp>
    </p:spTree>
    <p:extLst>
      <p:ext uri="{BB962C8B-B14F-4D97-AF65-F5344CB8AC3E}">
        <p14:creationId xmlns:p14="http://schemas.microsoft.com/office/powerpoint/2010/main" val="23577934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72AABAC-33EB-4346-A135-D04EB0FB36F4}" type="slidenum">
              <a:rPr lang="en-GB" smtClean="0"/>
              <a:t>21</a:t>
            </a:fld>
            <a:endParaRPr lang="en-GB"/>
          </a:p>
        </p:txBody>
      </p:sp>
    </p:spTree>
    <p:extLst>
      <p:ext uri="{BB962C8B-B14F-4D97-AF65-F5344CB8AC3E}">
        <p14:creationId xmlns:p14="http://schemas.microsoft.com/office/powerpoint/2010/main" val="34327146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72AABAC-33EB-4346-A135-D04EB0FB36F4}" type="slidenum">
              <a:rPr lang="en-GB" smtClean="0"/>
              <a:t>22</a:t>
            </a:fld>
            <a:endParaRPr lang="en-GB"/>
          </a:p>
        </p:txBody>
      </p:sp>
    </p:spTree>
    <p:extLst>
      <p:ext uri="{BB962C8B-B14F-4D97-AF65-F5344CB8AC3E}">
        <p14:creationId xmlns:p14="http://schemas.microsoft.com/office/powerpoint/2010/main" val="10104622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spcBef>
                <a:spcPts val="1875"/>
              </a:spcBef>
            </a:pPr>
            <a:r>
              <a:rPr lang="en-US" b="0" i="0" dirty="0">
                <a:solidFill>
                  <a:schemeClr val="tx1"/>
                </a:solidFill>
                <a:effectLst/>
                <a:latin typeface="Poppins" panose="00000500000000000000" pitchFamily="2" charset="0"/>
                <a:cs typeface="Poppins" panose="00000500000000000000" pitchFamily="2" charset="0"/>
              </a:rPr>
              <a:t>Sustainable wider connectivity.</a:t>
            </a:r>
          </a:p>
          <a:p>
            <a:pPr algn="l" fontAlgn="base">
              <a:spcBef>
                <a:spcPts val="1313"/>
              </a:spcBef>
            </a:pPr>
            <a:r>
              <a:rPr lang="en-US" b="0" i="0" dirty="0">
                <a:solidFill>
                  <a:schemeClr val="tx1"/>
                </a:solidFill>
                <a:effectLst/>
                <a:latin typeface="Poppins" panose="00000500000000000000" pitchFamily="2" charset="0"/>
                <a:cs typeface="Poppins" panose="00000500000000000000" pitchFamily="2" charset="0"/>
              </a:rPr>
              <a:t>The character areas will be well connected as well as connected to Tewkesbury Town, ensuring that residents of both places are linked.</a:t>
            </a:r>
          </a:p>
          <a:p>
            <a:pPr algn="l" fontAlgn="base">
              <a:spcBef>
                <a:spcPts val="1313"/>
              </a:spcBef>
            </a:pPr>
            <a:r>
              <a:rPr lang="en-US" b="0" i="0" dirty="0">
                <a:solidFill>
                  <a:schemeClr val="tx1"/>
                </a:solidFill>
                <a:effectLst/>
                <a:latin typeface="Poppins" panose="00000500000000000000" pitchFamily="2" charset="0"/>
                <a:cs typeface="Poppins" panose="00000500000000000000" pitchFamily="2" charset="0"/>
              </a:rPr>
              <a:t>The Garden Communities will deliver sustainable travel options, to encourage journeys to be via walking, cycling or public transport.</a:t>
            </a:r>
          </a:p>
          <a:p>
            <a:pPr algn="l" fontAlgn="base">
              <a:spcBef>
                <a:spcPts val="1313"/>
              </a:spcBef>
            </a:pPr>
            <a:r>
              <a:rPr lang="en-US" b="1" i="0" dirty="0">
                <a:solidFill>
                  <a:schemeClr val="tx1"/>
                </a:solidFill>
                <a:effectLst/>
                <a:latin typeface="Poppins" panose="00000500000000000000" pitchFamily="2" charset="0"/>
                <a:cs typeface="Poppins" panose="00000500000000000000" pitchFamily="2" charset="0"/>
              </a:rPr>
              <a:t>We must see:</a:t>
            </a:r>
            <a:endParaRPr lang="en-US" b="0" i="0" dirty="0">
              <a:solidFill>
                <a:schemeClr val="tx1"/>
              </a:solidFill>
              <a:effectLst/>
              <a:latin typeface="Poppins" panose="00000500000000000000" pitchFamily="2" charset="0"/>
              <a:cs typeface="Poppins" panose="00000500000000000000" pitchFamily="2" charset="0"/>
            </a:endParaRPr>
          </a:p>
          <a:p>
            <a:pPr algn="l" fontAlgn="base">
              <a:spcBef>
                <a:spcPts val="750"/>
              </a:spcBef>
              <a:spcAft>
                <a:spcPts val="375"/>
              </a:spcAft>
              <a:buFont typeface="Arial" panose="020B0604020202020204" pitchFamily="34" charset="0"/>
              <a:buChar char="•"/>
            </a:pPr>
            <a:r>
              <a:rPr lang="en-US" b="0" i="0" dirty="0">
                <a:solidFill>
                  <a:schemeClr val="tx1"/>
                </a:solidFill>
                <a:effectLst/>
                <a:latin typeface="Poppins" panose="00000500000000000000" pitchFamily="2" charset="0"/>
                <a:cs typeface="Poppins" panose="00000500000000000000" pitchFamily="2" charset="0"/>
              </a:rPr>
              <a:t>Focus on walking, cycling and improved access to public transport.</a:t>
            </a:r>
          </a:p>
          <a:p>
            <a:pPr algn="l" fontAlgn="base">
              <a:spcBef>
                <a:spcPts val="750"/>
              </a:spcBef>
              <a:spcAft>
                <a:spcPts val="375"/>
              </a:spcAft>
              <a:buFont typeface="Arial" panose="020B0604020202020204" pitchFamily="34" charset="0"/>
              <a:buChar char="•"/>
            </a:pPr>
            <a:r>
              <a:rPr lang="en-US" b="0" i="0" dirty="0">
                <a:solidFill>
                  <a:schemeClr val="tx1"/>
                </a:solidFill>
                <a:effectLst/>
                <a:latin typeface="Poppins" panose="00000500000000000000" pitchFamily="2" charset="0"/>
                <a:cs typeface="Poppins" panose="00000500000000000000" pitchFamily="2" charset="0"/>
              </a:rPr>
              <a:t>Communities that are compact and mixed use, allowing residents to reduce their need to travel long distances.</a:t>
            </a:r>
          </a:p>
          <a:p>
            <a:pPr algn="l" fontAlgn="base">
              <a:spcBef>
                <a:spcPts val="750"/>
              </a:spcBef>
              <a:spcAft>
                <a:spcPts val="375"/>
              </a:spcAft>
              <a:buFont typeface="Arial" panose="020B0604020202020204" pitchFamily="34" charset="0"/>
              <a:buChar char="•"/>
            </a:pPr>
            <a:r>
              <a:rPr lang="en-US" b="0" i="0" dirty="0">
                <a:solidFill>
                  <a:schemeClr val="tx1"/>
                </a:solidFill>
                <a:effectLst/>
                <a:latin typeface="Poppins" panose="00000500000000000000" pitchFamily="2" charset="0"/>
                <a:cs typeface="Poppins" panose="00000500000000000000" pitchFamily="2" charset="0"/>
              </a:rPr>
              <a:t>Attractive walking and cycle routes across the Garden Communities. Plus, better access to local schools and the town </a:t>
            </a:r>
            <a:r>
              <a:rPr lang="en-US" b="0" i="0" dirty="0" err="1">
                <a:solidFill>
                  <a:schemeClr val="tx1"/>
                </a:solidFill>
                <a:effectLst/>
                <a:latin typeface="Poppins" panose="00000500000000000000" pitchFamily="2" charset="0"/>
                <a:cs typeface="Poppins" panose="00000500000000000000" pitchFamily="2" charset="0"/>
              </a:rPr>
              <a:t>centre</a:t>
            </a:r>
            <a:r>
              <a:rPr lang="en-US" b="0" i="0" dirty="0">
                <a:solidFill>
                  <a:schemeClr val="tx1"/>
                </a:solidFill>
                <a:effectLst/>
                <a:latin typeface="Poppins" panose="00000500000000000000" pitchFamily="2" charset="0"/>
                <a:cs typeface="Poppins" panose="00000500000000000000" pitchFamily="2" charset="0"/>
              </a:rPr>
              <a:t>.</a:t>
            </a:r>
          </a:p>
          <a:p>
            <a:pPr algn="l" fontAlgn="base">
              <a:spcBef>
                <a:spcPts val="750"/>
              </a:spcBef>
              <a:spcAft>
                <a:spcPts val="375"/>
              </a:spcAft>
              <a:buFont typeface="Arial" panose="020B0604020202020204" pitchFamily="34" charset="0"/>
              <a:buChar char="•"/>
            </a:pPr>
            <a:r>
              <a:rPr lang="en-US" b="0" i="0" dirty="0">
                <a:solidFill>
                  <a:schemeClr val="tx1"/>
                </a:solidFill>
                <a:effectLst/>
                <a:latin typeface="Poppins" panose="00000500000000000000" pitchFamily="2" charset="0"/>
                <a:cs typeface="Poppins" panose="00000500000000000000" pitchFamily="2" charset="0"/>
              </a:rPr>
              <a:t>Streets designed for people, not cars. Including a maximum 20mph speed limit throughout the Garden Communities.</a:t>
            </a:r>
          </a:p>
          <a:p>
            <a:pPr algn="l" fontAlgn="base">
              <a:spcBef>
                <a:spcPts val="750"/>
              </a:spcBef>
              <a:spcAft>
                <a:spcPts val="375"/>
              </a:spcAft>
              <a:buFont typeface="Arial" panose="020B0604020202020204" pitchFamily="34" charset="0"/>
              <a:buChar char="•"/>
            </a:pPr>
            <a:r>
              <a:rPr lang="en-US" b="0" i="0" dirty="0">
                <a:solidFill>
                  <a:schemeClr val="tx1"/>
                </a:solidFill>
                <a:effectLst/>
                <a:latin typeface="Poppins" panose="00000500000000000000" pitchFamily="2" charset="0"/>
                <a:cs typeface="Poppins" panose="00000500000000000000" pitchFamily="2" charset="0"/>
              </a:rPr>
              <a:t>Promotion of cycling across the Garden Communities through safe and convenient routes, away from primary roads.</a:t>
            </a:r>
          </a:p>
          <a:p>
            <a:pPr algn="l" fontAlgn="base">
              <a:spcBef>
                <a:spcPts val="750"/>
              </a:spcBef>
              <a:spcAft>
                <a:spcPts val="375"/>
              </a:spcAft>
              <a:buFont typeface="Arial" panose="020B0604020202020204" pitchFamily="34" charset="0"/>
              <a:buChar char="•"/>
            </a:pPr>
            <a:r>
              <a:rPr lang="en-US" b="0" i="0" dirty="0">
                <a:solidFill>
                  <a:schemeClr val="tx1"/>
                </a:solidFill>
                <a:effectLst/>
                <a:latin typeface="Poppins" panose="00000500000000000000" pitchFamily="2" charset="0"/>
                <a:cs typeface="Poppins" panose="00000500000000000000" pitchFamily="2" charset="0"/>
              </a:rPr>
              <a:t>Use of data and local information to support active and sustainable travel.</a:t>
            </a:r>
          </a:p>
          <a:p>
            <a:pPr algn="l" fontAlgn="base">
              <a:spcBef>
                <a:spcPts val="750"/>
              </a:spcBef>
              <a:spcAft>
                <a:spcPts val="375"/>
              </a:spcAft>
              <a:buFont typeface="Arial" panose="020B0604020202020204" pitchFamily="34" charset="0"/>
              <a:buChar char="•"/>
            </a:pPr>
            <a:r>
              <a:rPr lang="en-US" b="0" i="0" dirty="0">
                <a:solidFill>
                  <a:schemeClr val="tx1"/>
                </a:solidFill>
                <a:effectLst/>
                <a:latin typeface="Poppins" panose="00000500000000000000" pitchFamily="2" charset="0"/>
                <a:cs typeface="Poppins" panose="00000500000000000000" pitchFamily="2" charset="0"/>
              </a:rPr>
              <a:t>Infrastructure must be delivered alongside the development of housing.</a:t>
            </a:r>
          </a:p>
          <a:p>
            <a:pPr algn="l" fontAlgn="base">
              <a:spcBef>
                <a:spcPts val="750"/>
              </a:spcBef>
              <a:spcAft>
                <a:spcPts val="375"/>
              </a:spcAft>
              <a:buFont typeface="Arial" panose="020B0604020202020204" pitchFamily="34" charset="0"/>
              <a:buChar char="•"/>
            </a:pPr>
            <a:r>
              <a:rPr lang="en-US" b="0" i="0" dirty="0">
                <a:solidFill>
                  <a:schemeClr val="tx1"/>
                </a:solidFill>
                <a:effectLst/>
                <a:latin typeface="Poppins" panose="00000500000000000000" pitchFamily="2" charset="0"/>
                <a:cs typeface="Poppins" panose="00000500000000000000" pitchFamily="2" charset="0"/>
              </a:rPr>
              <a:t>Development will support the A46 to become a more attractive route for walking and cycling.</a:t>
            </a:r>
          </a:p>
          <a:p>
            <a:pPr algn="l" fontAlgn="base">
              <a:spcBef>
                <a:spcPts val="750"/>
              </a:spcBef>
              <a:spcAft>
                <a:spcPts val="375"/>
              </a:spcAft>
              <a:buFont typeface="Arial" panose="020B0604020202020204" pitchFamily="34" charset="0"/>
              <a:buChar char="•"/>
            </a:pPr>
            <a:r>
              <a:rPr lang="en-US" b="0" i="0" dirty="0">
                <a:solidFill>
                  <a:schemeClr val="tx1"/>
                </a:solidFill>
                <a:effectLst/>
                <a:latin typeface="Poppins" panose="00000500000000000000" pitchFamily="2" charset="0"/>
                <a:cs typeface="Poppins" panose="00000500000000000000" pitchFamily="2" charset="0"/>
              </a:rPr>
              <a:t>The delivery of a strategic traffic solution to reduce existing congestion and support housing and economic growth.</a:t>
            </a:r>
          </a:p>
          <a:p>
            <a:pPr algn="l" fontAlgn="base">
              <a:spcBef>
                <a:spcPts val="750"/>
              </a:spcBef>
              <a:spcAft>
                <a:spcPts val="375"/>
              </a:spcAft>
              <a:buFont typeface="Arial" panose="020B0604020202020204" pitchFamily="34" charset="0"/>
              <a:buChar char="•"/>
            </a:pPr>
            <a:r>
              <a:rPr lang="en-US" b="0" i="0" dirty="0">
                <a:solidFill>
                  <a:schemeClr val="tx1"/>
                </a:solidFill>
                <a:effectLst/>
                <a:latin typeface="Poppins" panose="00000500000000000000" pitchFamily="2" charset="0"/>
                <a:cs typeface="Poppins" panose="00000500000000000000" pitchFamily="2" charset="0"/>
              </a:rPr>
              <a:t>Development must support improvements to Ashchurch for Tewkesbury train station to allow for increased usage as well as improved links to the train station.</a:t>
            </a:r>
          </a:p>
          <a:p>
            <a:endParaRPr lang="en-GB" dirty="0">
              <a:solidFill>
                <a:schemeClr val="tx1"/>
              </a:solidFill>
              <a:latin typeface="Poppins" panose="00000500000000000000" pitchFamily="2" charset="0"/>
              <a:cs typeface="Poppins" panose="00000500000000000000" pitchFamily="2" charset="0"/>
            </a:endParaRPr>
          </a:p>
        </p:txBody>
      </p:sp>
      <p:sp>
        <p:nvSpPr>
          <p:cNvPr id="4" name="Slide Number Placeholder 3"/>
          <p:cNvSpPr>
            <a:spLocks noGrp="1"/>
          </p:cNvSpPr>
          <p:nvPr>
            <p:ph type="sldNum" sz="quarter" idx="5"/>
          </p:nvPr>
        </p:nvSpPr>
        <p:spPr/>
        <p:txBody>
          <a:bodyPr/>
          <a:lstStyle/>
          <a:p>
            <a:fld id="{F72AABAC-33EB-4346-A135-D04EB0FB36F4}" type="slidenum">
              <a:rPr lang="en-GB" smtClean="0"/>
              <a:t>23</a:t>
            </a:fld>
            <a:endParaRPr lang="en-GB"/>
          </a:p>
        </p:txBody>
      </p:sp>
    </p:spTree>
    <p:extLst>
      <p:ext uri="{BB962C8B-B14F-4D97-AF65-F5344CB8AC3E}">
        <p14:creationId xmlns:p14="http://schemas.microsoft.com/office/powerpoint/2010/main" val="26642427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Poppins" panose="00000500000000000000" pitchFamily="2" charset="0"/>
                <a:ea typeface="Aptos" panose="020B0004020202020204" pitchFamily="34" charset="0"/>
                <a:cs typeface="Poppins" panose="00000500000000000000" pitchFamily="2" charset="0"/>
              </a:rPr>
              <a:t>The engagement process included three public events held at various locations within the local area, attracting over 450 attendees. </a:t>
            </a:r>
            <a:r>
              <a:rPr lang="en-GB" sz="1200" kern="100" dirty="0">
                <a:effectLst/>
                <a:latin typeface="Poppins" panose="00000500000000000000" pitchFamily="2" charset="0"/>
                <a:ea typeface="Aptos" panose="020B0004020202020204" pitchFamily="34" charset="0"/>
                <a:cs typeface="Poppins" panose="00000500000000000000" pitchFamily="2" charset="0"/>
              </a:rPr>
              <a:t>GCC received 1,085 responses to their public engagement questionnaire, which drew responses from a wide geographical area. Postcode analysis revealed a strong level of engagement from both residents and regional A46 users.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00" dirty="0">
              <a:effectLst/>
              <a:latin typeface="Poppins" panose="00000500000000000000" pitchFamily="2" charset="0"/>
              <a:ea typeface="Aptos" panose="020B0004020202020204" pitchFamily="34" charset="0"/>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00" dirty="0">
                <a:effectLst/>
                <a:latin typeface="Poppins" panose="00000500000000000000" pitchFamily="2" charset="0"/>
                <a:ea typeface="Aptos" panose="020B0004020202020204" pitchFamily="34" charset="0"/>
                <a:cs typeface="Poppins" panose="00000500000000000000" pitchFamily="2" charset="0"/>
              </a:rPr>
              <a:t>A full analysis of the public engagement feedback is underway. This analysis will inform the next stage of the scheme's development. GCC plans to publish a comprehensive Report on Public Engagement, including the analysis in 2025.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00" dirty="0">
              <a:effectLst/>
              <a:latin typeface="Poppins" panose="00000500000000000000" pitchFamily="2" charset="0"/>
              <a:ea typeface="Aptos" panose="020B0004020202020204" pitchFamily="34" charset="0"/>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Poppins" panose="00000500000000000000" pitchFamily="2" charset="0"/>
                <a:ea typeface="Aptos" panose="020B0004020202020204" pitchFamily="34" charset="0"/>
                <a:cs typeface="Poppins" panose="00000500000000000000" pitchFamily="2" charset="0"/>
              </a:rPr>
              <a:t>Refinements to the six options presented at public engagement will be considered in the next phase of design. The aim of this will be reduce shortlisted options from 6 to 2 or 3 prior to commencing detailed Outline Business Case development and appraisal. It is anticipated this work will take 12 to 18 months to complete.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00" dirty="0">
              <a:effectLst/>
              <a:latin typeface="Poppins" panose="00000500000000000000" pitchFamily="2" charset="0"/>
              <a:ea typeface="Aptos" panose="020B0004020202020204" pitchFamily="34" charset="0"/>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00" dirty="0">
                <a:effectLst/>
                <a:latin typeface="Poppins" panose="00000500000000000000" pitchFamily="2" charset="0"/>
                <a:ea typeface="Aptos" panose="020B0004020202020204" pitchFamily="34" charset="0"/>
                <a:cs typeface="Poppins" panose="00000500000000000000" pitchFamily="2" charset="0"/>
              </a:rPr>
              <a:t>£1m funding allocated for this next phase last week (w/e 9 March)</a:t>
            </a:r>
          </a:p>
          <a:p>
            <a:endParaRPr lang="en-GB" sz="1200" dirty="0">
              <a:latin typeface="Poppins" panose="00000500000000000000" pitchFamily="2" charset="0"/>
              <a:cs typeface="Poppins" panose="00000500000000000000" pitchFamily="2" charset="0"/>
            </a:endParaRPr>
          </a:p>
        </p:txBody>
      </p:sp>
      <p:sp>
        <p:nvSpPr>
          <p:cNvPr id="4" name="Slide Number Placeholder 3"/>
          <p:cNvSpPr>
            <a:spLocks noGrp="1"/>
          </p:cNvSpPr>
          <p:nvPr>
            <p:ph type="sldNum" sz="quarter" idx="5"/>
          </p:nvPr>
        </p:nvSpPr>
        <p:spPr/>
        <p:txBody>
          <a:bodyPr/>
          <a:lstStyle/>
          <a:p>
            <a:fld id="{F72AABAC-33EB-4346-A135-D04EB0FB36F4}" type="slidenum">
              <a:rPr lang="en-GB" smtClean="0"/>
              <a:t>24</a:t>
            </a:fld>
            <a:endParaRPr lang="en-GB"/>
          </a:p>
        </p:txBody>
      </p:sp>
    </p:spTree>
    <p:extLst>
      <p:ext uri="{BB962C8B-B14F-4D97-AF65-F5344CB8AC3E}">
        <p14:creationId xmlns:p14="http://schemas.microsoft.com/office/powerpoint/2010/main" val="1928671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lnSpc>
                <a:spcPts val="1457"/>
              </a:lnSpc>
              <a:spcAft>
                <a:spcPts val="800"/>
              </a:spcAft>
            </a:pPr>
            <a:r>
              <a:rPr lang="en-US" sz="1200" b="0" i="0" dirty="0">
                <a:solidFill>
                  <a:srgbClr val="000000"/>
                </a:solidFill>
                <a:effectLst/>
                <a:latin typeface="Poppins" panose="00000500000000000000" pitchFamily="2" charset="0"/>
                <a:cs typeface="Poppins" panose="00000500000000000000" pitchFamily="2" charset="0"/>
              </a:rPr>
              <a:t>A new rail crossing north of the A46 has always been viewed as a key item of unlocking infrastructure for the northern area of the garden communities. </a:t>
            </a:r>
          </a:p>
          <a:p>
            <a:pPr algn="l" rtl="0" fontAlgn="base">
              <a:lnSpc>
                <a:spcPts val="1457"/>
              </a:lnSpc>
              <a:spcAft>
                <a:spcPts val="800"/>
              </a:spcAft>
            </a:pPr>
            <a:endParaRPr lang="en-US" sz="1200" b="0" i="0" dirty="0">
              <a:solidFill>
                <a:srgbClr val="000000"/>
              </a:solidFill>
              <a:effectLst/>
              <a:latin typeface="Poppins" panose="00000500000000000000" pitchFamily="2" charset="0"/>
              <a:cs typeface="Poppins" panose="00000500000000000000" pitchFamily="2" charset="0"/>
            </a:endParaRPr>
          </a:p>
          <a:p>
            <a:pPr algn="l" rtl="0" fontAlgn="base">
              <a:lnSpc>
                <a:spcPts val="1457"/>
              </a:lnSpc>
              <a:spcAft>
                <a:spcPts val="800"/>
              </a:spcAft>
            </a:pPr>
            <a:r>
              <a:rPr lang="en-US" sz="1200" b="0" i="0" dirty="0">
                <a:solidFill>
                  <a:srgbClr val="000000"/>
                </a:solidFill>
                <a:effectLst/>
                <a:latin typeface="Poppins" panose="00000500000000000000" pitchFamily="2" charset="0"/>
                <a:cs typeface="Poppins" panose="00000500000000000000" pitchFamily="2" charset="0"/>
              </a:rPr>
              <a:t>As a result, the borough council recently entered into a conditional sale agreement to purchase land at Northway Court Farm to facilitate bridge delivery, subject to three conditions: a)planning permission is granted for the bridge (being submitted as part of the wider outline application for the northern area), b) that the council secures sufficient funding for construction and c) any other required land parcels are acquired. </a:t>
            </a:r>
          </a:p>
          <a:p>
            <a:pPr algn="l" rtl="0" fontAlgn="base">
              <a:lnSpc>
                <a:spcPts val="1457"/>
              </a:lnSpc>
              <a:spcAft>
                <a:spcPts val="800"/>
              </a:spcAft>
            </a:pPr>
            <a:endParaRPr lang="en-US" sz="1200" b="0" i="0" dirty="0">
              <a:solidFill>
                <a:srgbClr val="000000"/>
              </a:solidFill>
              <a:effectLst/>
              <a:latin typeface="Poppins" panose="00000500000000000000" pitchFamily="2" charset="0"/>
              <a:cs typeface="Poppins" panose="00000500000000000000" pitchFamily="2" charset="0"/>
            </a:endParaRPr>
          </a:p>
          <a:p>
            <a:pPr algn="l" rtl="0" fontAlgn="base">
              <a:lnSpc>
                <a:spcPts val="1457"/>
              </a:lnSpc>
              <a:spcAft>
                <a:spcPts val="800"/>
              </a:spcAft>
            </a:pPr>
            <a:r>
              <a:rPr lang="en-US" sz="1200" b="0" i="0" dirty="0">
                <a:solidFill>
                  <a:srgbClr val="000000"/>
                </a:solidFill>
                <a:effectLst/>
                <a:latin typeface="Poppins" panose="00000500000000000000" pitchFamily="2" charset="0"/>
                <a:cs typeface="Poppins" panose="00000500000000000000" pitchFamily="2" charset="0"/>
              </a:rPr>
              <a:t>Having taken account of the appeal decision to the judicial review in relation to the previous application, the council will not be submitting a planning application to deliver a ‘standalone’ bridge. The responsibility of securing planning permission now lies with the North Ashchurch Consortium as part of their planning application for the broader scheme. An application is expected in 2025. </a:t>
            </a:r>
          </a:p>
          <a:p>
            <a:pPr algn="l" rtl="0" fontAlgn="base">
              <a:lnSpc>
                <a:spcPts val="1457"/>
              </a:lnSpc>
              <a:spcAft>
                <a:spcPts val="800"/>
              </a:spcAft>
            </a:pPr>
            <a:endParaRPr lang="en-US" sz="1200" b="0" i="0" dirty="0">
              <a:solidFill>
                <a:srgbClr val="000000"/>
              </a:solidFill>
              <a:effectLst/>
              <a:latin typeface="Poppins" panose="00000500000000000000" pitchFamily="2" charset="0"/>
              <a:cs typeface="Poppins" panose="00000500000000000000" pitchFamily="2" charset="0"/>
            </a:endParaRPr>
          </a:p>
          <a:p>
            <a:pPr algn="l" rtl="0" fontAlgn="base">
              <a:lnSpc>
                <a:spcPts val="1457"/>
              </a:lnSpc>
              <a:spcAft>
                <a:spcPts val="800"/>
              </a:spcAft>
            </a:pPr>
            <a:r>
              <a:rPr lang="en-US" sz="1200" b="0" i="0" dirty="0">
                <a:solidFill>
                  <a:srgbClr val="000000"/>
                </a:solidFill>
                <a:effectLst/>
                <a:latin typeface="Poppins" panose="00000500000000000000" pitchFamily="2" charset="0"/>
                <a:cs typeface="Poppins" panose="00000500000000000000" pitchFamily="2" charset="0"/>
              </a:rPr>
              <a:t>In December 2024, Homes England granted £89,500 to complete design work on the bridge. This work will also </a:t>
            </a:r>
            <a:r>
              <a:rPr lang="en-US" sz="1200" b="0" i="0" dirty="0" err="1">
                <a:solidFill>
                  <a:srgbClr val="000000"/>
                </a:solidFill>
                <a:effectLst/>
                <a:latin typeface="Poppins" panose="00000500000000000000" pitchFamily="2" charset="0"/>
                <a:cs typeface="Poppins" panose="00000500000000000000" pitchFamily="2" charset="0"/>
              </a:rPr>
              <a:t>assessthe</a:t>
            </a:r>
            <a:r>
              <a:rPr lang="en-US" sz="1200" b="0" i="0" dirty="0">
                <a:solidFill>
                  <a:srgbClr val="000000"/>
                </a:solidFill>
                <a:effectLst/>
                <a:latin typeface="Poppins" panose="00000500000000000000" pitchFamily="2" charset="0"/>
                <a:cs typeface="Poppins" panose="00000500000000000000" pitchFamily="2" charset="0"/>
              </a:rPr>
              <a:t> look of the bridge and is planned for completion in spring 2025. </a:t>
            </a:r>
          </a:p>
          <a:p>
            <a:endParaRPr lang="en-GB" sz="1200" dirty="0">
              <a:latin typeface="Poppins" panose="00000500000000000000" pitchFamily="2" charset="0"/>
              <a:cs typeface="Poppins" panose="00000500000000000000" pitchFamily="2" charset="0"/>
            </a:endParaRPr>
          </a:p>
        </p:txBody>
      </p:sp>
      <p:sp>
        <p:nvSpPr>
          <p:cNvPr id="4" name="Slide Number Placeholder 3"/>
          <p:cNvSpPr>
            <a:spLocks noGrp="1"/>
          </p:cNvSpPr>
          <p:nvPr>
            <p:ph type="sldNum" sz="quarter" idx="5"/>
          </p:nvPr>
        </p:nvSpPr>
        <p:spPr/>
        <p:txBody>
          <a:bodyPr/>
          <a:lstStyle/>
          <a:p>
            <a:fld id="{F72AABAC-33EB-4346-A135-D04EB0FB36F4}" type="slidenum">
              <a:rPr lang="en-GB" smtClean="0"/>
              <a:t>25</a:t>
            </a:fld>
            <a:endParaRPr lang="en-GB"/>
          </a:p>
        </p:txBody>
      </p:sp>
    </p:spTree>
    <p:extLst>
      <p:ext uri="{BB962C8B-B14F-4D97-AF65-F5344CB8AC3E}">
        <p14:creationId xmlns:p14="http://schemas.microsoft.com/office/powerpoint/2010/main" val="15149025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72AABAC-33EB-4346-A135-D04EB0FB36F4}" type="slidenum">
              <a:rPr lang="en-GB" smtClean="0"/>
              <a:t>26</a:t>
            </a:fld>
            <a:endParaRPr lang="en-GB"/>
          </a:p>
        </p:txBody>
      </p:sp>
    </p:spTree>
    <p:extLst>
      <p:ext uri="{BB962C8B-B14F-4D97-AF65-F5344CB8AC3E}">
        <p14:creationId xmlns:p14="http://schemas.microsoft.com/office/powerpoint/2010/main" val="4313273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37413-1687-6686-2649-1DC477CA84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8E7EBB-846D-EC44-DD48-A72AA5AA7C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35E1CD-D48B-F8D6-95AD-6BEAFB5F58AE}"/>
              </a:ext>
            </a:extLst>
          </p:cNvPr>
          <p:cNvSpPr>
            <a:spLocks noGrp="1"/>
          </p:cNvSpPr>
          <p:nvPr>
            <p:ph type="body" idx="1"/>
          </p:nvPr>
        </p:nvSpPr>
        <p:spPr/>
        <p:txBody>
          <a:bodyPr/>
          <a:lstStyle/>
          <a:p>
            <a:r>
              <a:rPr lang="en-GB" dirty="0">
                <a:latin typeface="Poppins" panose="00000500000000000000" pitchFamily="2" charset="0"/>
                <a:cs typeface="Poppins" panose="00000500000000000000" pitchFamily="2" charset="0"/>
              </a:rPr>
              <a:t>The new government has unveiled sweeping plans to reform local government and planning with a view to rapidly increase the number of new homes being built across the country. These include enforcing a move to unitary authority for Gloucestershire. </a:t>
            </a:r>
          </a:p>
          <a:p>
            <a:endParaRPr lang="en-GB" dirty="0">
              <a:latin typeface="Poppins" panose="00000500000000000000" pitchFamily="2" charset="0"/>
              <a:cs typeface="Poppins" panose="00000500000000000000" pitchFamily="2" charset="0"/>
            </a:endParaRPr>
          </a:p>
          <a:p>
            <a:r>
              <a:rPr lang="en-GB" dirty="0">
                <a:latin typeface="Poppins" panose="00000500000000000000" pitchFamily="2" charset="0"/>
                <a:cs typeface="Poppins" panose="00000500000000000000" pitchFamily="2" charset="0"/>
              </a:rPr>
              <a:t>There’s three current proposals, which in summary are a single unitary authority for the whole of Gloucestershire, combining all six districts and the current County council together. </a:t>
            </a:r>
          </a:p>
          <a:p>
            <a:endParaRPr lang="en-GB" dirty="0">
              <a:latin typeface="Poppins" panose="00000500000000000000" pitchFamily="2" charset="0"/>
              <a:cs typeface="Poppins" panose="00000500000000000000" pitchFamily="2" charset="0"/>
            </a:endParaRPr>
          </a:p>
          <a:p>
            <a:r>
              <a:rPr lang="en-GB" dirty="0">
                <a:latin typeface="Poppins" panose="00000500000000000000" pitchFamily="2" charset="0"/>
                <a:cs typeface="Poppins" panose="00000500000000000000" pitchFamily="2" charset="0"/>
              </a:rPr>
              <a:t>The second proposal is to split east and west, which might see Tewkesbury Borough combined with Cheltenham Borough and Cotswold District, while Gloucester, Stroud and the Forest combine. </a:t>
            </a:r>
          </a:p>
          <a:p>
            <a:endParaRPr lang="en-GB" dirty="0">
              <a:latin typeface="Poppins" panose="00000500000000000000" pitchFamily="2" charset="0"/>
              <a:cs typeface="Poppins" panose="00000500000000000000" pitchFamily="2" charset="0"/>
            </a:endParaRPr>
          </a:p>
          <a:p>
            <a:r>
              <a:rPr lang="en-GB" dirty="0">
                <a:latin typeface="Poppins" panose="00000500000000000000" pitchFamily="2" charset="0"/>
                <a:cs typeface="Poppins" panose="00000500000000000000" pitchFamily="2" charset="0"/>
              </a:rPr>
              <a:t>And the third option has been dubbed the super doughnut where Gloucester City will take on a few surrounding parishes that are currently form part of Tewkesbury Borough, Cheltenham, Stroud and/or the Forest to grow its population and become a unitary within a unitary as all the “rural” or non-city areas will form a second unitary all around it. Gloucester, so the analogy goes, will in effect be the hole in the super doughnut. </a:t>
            </a:r>
          </a:p>
          <a:p>
            <a:endParaRPr lang="en-GB" dirty="0">
              <a:latin typeface="Poppins" panose="00000500000000000000" pitchFamily="2" charset="0"/>
              <a:cs typeface="Poppins" panose="00000500000000000000" pitchFamily="2" charset="0"/>
            </a:endParaRPr>
          </a:p>
          <a:p>
            <a:r>
              <a:rPr lang="en-GB" dirty="0">
                <a:latin typeface="Poppins" panose="00000500000000000000" pitchFamily="2" charset="0"/>
                <a:cs typeface="Poppins" panose="00000500000000000000" pitchFamily="2" charset="0"/>
              </a:rPr>
              <a:t>Then there’s the combination of increased house-building targets and planning reform or the NPPF – the National Planning Policy Framework. Literally hundreds of pages of legislation that our planning colleagues have to comply with are being changed in quick time. I have neither the time nor ability to explain it all but we’ll be happy to chat about it all later. </a:t>
            </a:r>
          </a:p>
          <a:p>
            <a:endParaRPr lang="en-GB" dirty="0">
              <a:latin typeface="Poppins" panose="00000500000000000000" pitchFamily="2" charset="0"/>
              <a:cs typeface="Poppins" panose="00000500000000000000" pitchFamily="2" charset="0"/>
            </a:endParaRPr>
          </a:p>
          <a:p>
            <a:r>
              <a:rPr lang="en-GB" dirty="0">
                <a:latin typeface="Poppins" panose="00000500000000000000" pitchFamily="2" charset="0"/>
                <a:cs typeface="Poppins" panose="00000500000000000000" pitchFamily="2" charset="0"/>
              </a:rPr>
              <a:t>As Cllr Stanley noted in his opening words, some of the planning that we have already seen was won on appeal where Tewkesbury Borough Council as the local planning authority has turned down applications. Where plans don’t meet with the Garden Communities aspirations, Alice has previously been to court to make the case but to no avail, yet. New administration and </a:t>
            </a:r>
            <a:r>
              <a:rPr lang="en-GB" dirty="0" err="1">
                <a:latin typeface="Poppins" panose="00000500000000000000" pitchFamily="2" charset="0"/>
                <a:cs typeface="Poppins" panose="00000500000000000000" pitchFamily="2" charset="0"/>
              </a:rPr>
              <a:t>C.Ex</a:t>
            </a:r>
            <a:r>
              <a:rPr lang="en-GB" dirty="0">
                <a:latin typeface="Poppins" panose="00000500000000000000" pitchFamily="2" charset="0"/>
                <a:cs typeface="Poppins" panose="00000500000000000000" pitchFamily="2" charset="0"/>
              </a:rPr>
              <a:t>. – change of approach.  All the more reason, then, that </a:t>
            </a:r>
            <a:r>
              <a:rPr lang="en-US" b="0" i="0" dirty="0">
                <a:solidFill>
                  <a:srgbClr val="102631"/>
                </a:solidFill>
                <a:effectLst/>
                <a:latin typeface="Poppins" panose="00000500000000000000" pitchFamily="2" charset="0"/>
                <a:cs typeface="Poppins" panose="00000500000000000000" pitchFamily="2" charset="0"/>
              </a:rPr>
              <a:t>we plan for the building of new homes, rather than let this happen in an ad hoc way. </a:t>
            </a:r>
          </a:p>
          <a:p>
            <a:endParaRPr lang="en-US" b="0" i="0" dirty="0">
              <a:solidFill>
                <a:srgbClr val="102631"/>
              </a:solidFill>
              <a:effectLst/>
              <a:latin typeface="Poppins" panose="00000500000000000000" pitchFamily="2" charset="0"/>
              <a:cs typeface="Poppins" panose="00000500000000000000" pitchFamily="2" charset="0"/>
            </a:endParaRPr>
          </a:p>
          <a:p>
            <a:r>
              <a:rPr lang="en-US" b="0" i="0" dirty="0">
                <a:solidFill>
                  <a:srgbClr val="102631"/>
                </a:solidFill>
                <a:effectLst/>
                <a:latin typeface="Poppins" panose="00000500000000000000" pitchFamily="2" charset="0"/>
                <a:cs typeface="Poppins" panose="00000500000000000000" pitchFamily="2" charset="0"/>
              </a:rPr>
              <a:t>Add in section on the 5yls and the charter’s role in “keeping people in line” (RS wording)</a:t>
            </a:r>
          </a:p>
          <a:p>
            <a:endParaRPr lang="en-US" b="0" i="0" dirty="0">
              <a:solidFill>
                <a:srgbClr val="102631"/>
              </a:solidFill>
              <a:effectLst/>
              <a:latin typeface="Poppins" panose="00000500000000000000" pitchFamily="2" charset="0"/>
              <a:cs typeface="Poppins" panose="00000500000000000000" pitchFamily="2" charset="0"/>
            </a:endParaRPr>
          </a:p>
          <a:p>
            <a:r>
              <a:rPr lang="en-US" b="0" i="0" dirty="0">
                <a:solidFill>
                  <a:srgbClr val="102631"/>
                </a:solidFill>
                <a:effectLst/>
                <a:latin typeface="Poppins" panose="00000500000000000000" pitchFamily="2" charset="0"/>
                <a:cs typeface="Poppins" panose="00000500000000000000" pitchFamily="2" charset="0"/>
              </a:rPr>
              <a:t>To do that we’ve been brilliantly supported by the teams within the Ministry of Housing, Communities and Local Government, including Homes England and their input has been a great help as we map out the delivery of this ambitious </a:t>
            </a:r>
            <a:r>
              <a:rPr lang="en-US" b="0" i="0" dirty="0" err="1">
                <a:solidFill>
                  <a:srgbClr val="102631"/>
                </a:solidFill>
                <a:effectLst/>
                <a:latin typeface="Poppins" panose="00000500000000000000" pitchFamily="2" charset="0"/>
                <a:cs typeface="Poppins" panose="00000500000000000000" pitchFamily="2" charset="0"/>
              </a:rPr>
              <a:t>programme</a:t>
            </a:r>
            <a:r>
              <a:rPr lang="en-US" b="0" i="0" dirty="0">
                <a:solidFill>
                  <a:srgbClr val="102631"/>
                </a:solidFill>
                <a:effectLst/>
                <a:latin typeface="Poppins" panose="00000500000000000000" pitchFamily="2" charset="0"/>
                <a:cs typeface="Poppins" panose="00000500000000000000" pitchFamily="2" charset="0"/>
              </a:rPr>
              <a:t> over the next 30 years or more. </a:t>
            </a:r>
          </a:p>
          <a:p>
            <a:endParaRPr lang="en-US" b="0" i="0" dirty="0">
              <a:solidFill>
                <a:srgbClr val="102631"/>
              </a:solidFill>
              <a:effectLst/>
              <a:latin typeface="Poppins" panose="00000500000000000000" pitchFamily="2" charset="0"/>
              <a:cs typeface="Poppins" panose="00000500000000000000" pitchFamily="2" charset="0"/>
            </a:endParaRPr>
          </a:p>
          <a:p>
            <a:r>
              <a:rPr lang="en-US" b="0" i="0" dirty="0">
                <a:solidFill>
                  <a:srgbClr val="102631"/>
                </a:solidFill>
                <a:effectLst/>
                <a:latin typeface="Poppins" panose="00000500000000000000" pitchFamily="2" charset="0"/>
                <a:cs typeface="Poppins" panose="00000500000000000000" pitchFamily="2" charset="0"/>
              </a:rPr>
              <a:t>Need to have the land supply and policy in place – working with HE on leverage and control. Policy and SLP – and we’ve set out the vision through the charter. </a:t>
            </a:r>
          </a:p>
          <a:p>
            <a:endParaRPr lang="en-GB" dirty="0">
              <a:latin typeface="Poppins" panose="00000500000000000000" pitchFamily="2" charset="0"/>
              <a:cs typeface="Poppins" panose="00000500000000000000" pitchFamily="2" charset="0"/>
            </a:endParaRPr>
          </a:p>
        </p:txBody>
      </p:sp>
      <p:sp>
        <p:nvSpPr>
          <p:cNvPr id="4" name="Slide Number Placeholder 3">
            <a:extLst>
              <a:ext uri="{FF2B5EF4-FFF2-40B4-BE49-F238E27FC236}">
                <a16:creationId xmlns:a16="http://schemas.microsoft.com/office/drawing/2014/main" id="{4B999392-6557-8DFE-B5F9-EC05F63BBE8F}"/>
              </a:ext>
            </a:extLst>
          </p:cNvPr>
          <p:cNvSpPr>
            <a:spLocks noGrp="1"/>
          </p:cNvSpPr>
          <p:nvPr>
            <p:ph type="sldNum" sz="quarter" idx="5"/>
          </p:nvPr>
        </p:nvSpPr>
        <p:spPr/>
        <p:txBody>
          <a:bodyPr/>
          <a:lstStyle/>
          <a:p>
            <a:fld id="{F72AABAC-33EB-4346-A135-D04EB0FB36F4}" type="slidenum">
              <a:rPr lang="en-GB" smtClean="0"/>
              <a:t>27</a:t>
            </a:fld>
            <a:endParaRPr lang="en-GB"/>
          </a:p>
        </p:txBody>
      </p:sp>
    </p:spTree>
    <p:extLst>
      <p:ext uri="{BB962C8B-B14F-4D97-AF65-F5344CB8AC3E}">
        <p14:creationId xmlns:p14="http://schemas.microsoft.com/office/powerpoint/2010/main" val="42215633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Poppins" panose="00000500000000000000" pitchFamily="2" charset="0"/>
                <a:cs typeface="Poppins" panose="00000500000000000000" pitchFamily="2" charset="0"/>
              </a:rPr>
              <a:t>Jonathan, can you delve a little deeper into the delivery aspect for us, please? </a:t>
            </a:r>
          </a:p>
          <a:p>
            <a:endParaRPr lang="en-GB" dirty="0"/>
          </a:p>
        </p:txBody>
      </p:sp>
      <p:sp>
        <p:nvSpPr>
          <p:cNvPr id="4" name="Slide Number Placeholder 3"/>
          <p:cNvSpPr>
            <a:spLocks noGrp="1"/>
          </p:cNvSpPr>
          <p:nvPr>
            <p:ph type="sldNum" sz="quarter" idx="5"/>
          </p:nvPr>
        </p:nvSpPr>
        <p:spPr/>
        <p:txBody>
          <a:bodyPr/>
          <a:lstStyle/>
          <a:p>
            <a:fld id="{F72AABAC-33EB-4346-A135-D04EB0FB36F4}" type="slidenum">
              <a:rPr lang="en-GB" smtClean="0"/>
              <a:t>28</a:t>
            </a:fld>
            <a:endParaRPr lang="en-GB"/>
          </a:p>
        </p:txBody>
      </p:sp>
    </p:spTree>
    <p:extLst>
      <p:ext uri="{BB962C8B-B14F-4D97-AF65-F5344CB8AC3E}">
        <p14:creationId xmlns:p14="http://schemas.microsoft.com/office/powerpoint/2010/main" val="33154763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spcBef>
                <a:spcPts val="1875"/>
              </a:spcBef>
            </a:pPr>
            <a:r>
              <a:rPr lang="en-US" sz="1200" b="0" i="0" dirty="0">
                <a:solidFill>
                  <a:schemeClr val="tx1"/>
                </a:solidFill>
                <a:effectLst/>
                <a:latin typeface="Poppins" panose="00000500000000000000" pitchFamily="2" charset="0"/>
                <a:cs typeface="Poppins" panose="00000500000000000000" pitchFamily="2" charset="0"/>
              </a:rPr>
              <a:t>A strong identity and character of place.</a:t>
            </a:r>
          </a:p>
          <a:p>
            <a:pPr algn="l" fontAlgn="base">
              <a:spcBef>
                <a:spcPts val="1313"/>
              </a:spcBef>
            </a:pPr>
            <a:r>
              <a:rPr lang="en-US" sz="1200" b="0" i="0" dirty="0">
                <a:solidFill>
                  <a:schemeClr val="tx1"/>
                </a:solidFill>
                <a:effectLst/>
                <a:latin typeface="Poppins" panose="00000500000000000000" pitchFamily="2" charset="0"/>
                <a:cs typeface="Poppins" panose="00000500000000000000" pitchFamily="2" charset="0"/>
              </a:rPr>
              <a:t>The Garden Communities will be unique, yet rooted to Tewkesbury through use of materials and embracing its art and culture.</a:t>
            </a:r>
          </a:p>
          <a:p>
            <a:pPr algn="l" fontAlgn="base">
              <a:spcBef>
                <a:spcPts val="1313"/>
              </a:spcBef>
            </a:pPr>
            <a:r>
              <a:rPr lang="en-US" sz="1200" b="0" i="0" dirty="0">
                <a:solidFill>
                  <a:schemeClr val="tx1"/>
                </a:solidFill>
                <a:effectLst/>
                <a:latin typeface="Poppins" panose="00000500000000000000" pitchFamily="2" charset="0"/>
                <a:cs typeface="Poppins" panose="00000500000000000000" pitchFamily="2" charset="0"/>
              </a:rPr>
              <a:t>Responding to the local character and the borough’s identity as a great place to live and work, development will take influence from the historic character of the area. A new community, with distinct character areas will be created.</a:t>
            </a:r>
          </a:p>
          <a:p>
            <a:pPr algn="l" fontAlgn="base">
              <a:spcBef>
                <a:spcPts val="1313"/>
              </a:spcBef>
            </a:pPr>
            <a:r>
              <a:rPr lang="en-US" sz="1200" b="1" i="0" dirty="0">
                <a:solidFill>
                  <a:schemeClr val="tx1"/>
                </a:solidFill>
                <a:effectLst/>
                <a:latin typeface="Poppins" panose="00000500000000000000" pitchFamily="2" charset="0"/>
                <a:cs typeface="Poppins" panose="00000500000000000000" pitchFamily="2" charset="0"/>
              </a:rPr>
              <a:t>We must see:</a:t>
            </a:r>
            <a:endParaRPr lang="en-US" sz="1200" b="0" i="0" dirty="0">
              <a:solidFill>
                <a:schemeClr val="tx1"/>
              </a:solidFill>
              <a:effectLst/>
              <a:latin typeface="Poppins" panose="00000500000000000000" pitchFamily="2" charset="0"/>
              <a:cs typeface="Poppins" panose="00000500000000000000" pitchFamily="2" charset="0"/>
            </a:endParaRPr>
          </a:p>
          <a:p>
            <a:pPr algn="l" fontAlgn="base">
              <a:spcBef>
                <a:spcPts val="750"/>
              </a:spcBef>
              <a:spcAft>
                <a:spcPts val="375"/>
              </a:spcAft>
              <a:buFont typeface="Arial" panose="020B0604020202020204" pitchFamily="34" charset="0"/>
              <a:buChar char="•"/>
            </a:pPr>
            <a:r>
              <a:rPr lang="en-US" sz="1200" b="0" i="0" dirty="0">
                <a:solidFill>
                  <a:schemeClr val="tx1"/>
                </a:solidFill>
                <a:effectLst/>
                <a:latin typeface="Poppins" panose="00000500000000000000" pitchFamily="2" charset="0"/>
                <a:cs typeface="Poppins" panose="00000500000000000000" pitchFamily="2" charset="0"/>
              </a:rPr>
              <a:t>Existing communities to get involved in the process, sharing understanding of what makes each area unique.</a:t>
            </a:r>
          </a:p>
          <a:p>
            <a:pPr algn="l" fontAlgn="base">
              <a:spcBef>
                <a:spcPts val="750"/>
              </a:spcBef>
              <a:spcAft>
                <a:spcPts val="375"/>
              </a:spcAft>
              <a:buFont typeface="Arial" panose="020B0604020202020204" pitchFamily="34" charset="0"/>
              <a:buChar char="•"/>
            </a:pPr>
            <a:r>
              <a:rPr lang="en-US" sz="1200" b="0" i="0" dirty="0">
                <a:solidFill>
                  <a:schemeClr val="tx1"/>
                </a:solidFill>
                <a:effectLst/>
                <a:latin typeface="Poppins" panose="00000500000000000000" pitchFamily="2" charset="0"/>
                <a:cs typeface="Poppins" panose="00000500000000000000" pitchFamily="2" charset="0"/>
              </a:rPr>
              <a:t>Different scales of public open spaces, connecting communities with nature from major green corridors to small community gardens and green streets.</a:t>
            </a:r>
          </a:p>
          <a:p>
            <a:pPr algn="l" fontAlgn="base">
              <a:spcBef>
                <a:spcPts val="750"/>
              </a:spcBef>
              <a:spcAft>
                <a:spcPts val="375"/>
              </a:spcAft>
              <a:buFont typeface="Arial" panose="020B0604020202020204" pitchFamily="34" charset="0"/>
              <a:buChar char="•"/>
            </a:pPr>
            <a:r>
              <a:rPr lang="en-US" sz="1200" b="0" i="0" dirty="0">
                <a:solidFill>
                  <a:schemeClr val="tx1"/>
                </a:solidFill>
                <a:effectLst/>
                <a:latin typeface="Poppins" panose="00000500000000000000" pitchFamily="2" charset="0"/>
                <a:cs typeface="Poppins" panose="00000500000000000000" pitchFamily="2" charset="0"/>
              </a:rPr>
              <a:t>An understanding of historic landscape character and protection of important natural features. For example, hedgerows, watercourses and field patterns.</a:t>
            </a:r>
          </a:p>
          <a:p>
            <a:pPr algn="l" fontAlgn="base">
              <a:spcBef>
                <a:spcPts val="750"/>
              </a:spcBef>
              <a:spcAft>
                <a:spcPts val="375"/>
              </a:spcAft>
              <a:buFont typeface="Arial" panose="020B0604020202020204" pitchFamily="34" charset="0"/>
              <a:buChar char="•"/>
            </a:pPr>
            <a:r>
              <a:rPr lang="en-US" sz="1200" b="0" i="0" dirty="0">
                <a:solidFill>
                  <a:schemeClr val="tx1"/>
                </a:solidFill>
                <a:effectLst/>
                <a:latin typeface="Poppins" panose="00000500000000000000" pitchFamily="2" charset="0"/>
                <a:cs typeface="Poppins" panose="00000500000000000000" pitchFamily="2" charset="0"/>
              </a:rPr>
              <a:t>Human scale development with streets designed for people, not cars.</a:t>
            </a:r>
          </a:p>
          <a:p>
            <a:pPr algn="l" fontAlgn="base">
              <a:spcBef>
                <a:spcPts val="750"/>
              </a:spcBef>
              <a:spcAft>
                <a:spcPts val="375"/>
              </a:spcAft>
              <a:buFont typeface="Arial" panose="020B0604020202020204" pitchFamily="34" charset="0"/>
              <a:buChar char="•"/>
            </a:pPr>
            <a:r>
              <a:rPr lang="en-US" sz="1200" b="0" i="0" dirty="0">
                <a:solidFill>
                  <a:schemeClr val="tx1"/>
                </a:solidFill>
                <a:effectLst/>
                <a:latin typeface="Poppins" panose="00000500000000000000" pitchFamily="2" charset="0"/>
                <a:cs typeface="Poppins" panose="00000500000000000000" pitchFamily="2" charset="0"/>
              </a:rPr>
              <a:t>A variety of structural styles. These range from tight-knit urban development around the station to new villages that reflect their rural area.</a:t>
            </a:r>
          </a:p>
          <a:p>
            <a:pPr algn="l" fontAlgn="base">
              <a:spcBef>
                <a:spcPts val="750"/>
              </a:spcBef>
              <a:spcAft>
                <a:spcPts val="375"/>
              </a:spcAft>
              <a:buFont typeface="Arial" panose="020B0604020202020204" pitchFamily="34" charset="0"/>
              <a:buChar char="•"/>
            </a:pPr>
            <a:r>
              <a:rPr lang="en-US" sz="1200" b="0" i="0" dirty="0">
                <a:solidFill>
                  <a:schemeClr val="tx1"/>
                </a:solidFill>
                <a:effectLst/>
                <a:latin typeface="Poppins" panose="00000500000000000000" pitchFamily="2" charset="0"/>
                <a:cs typeface="Poppins" panose="00000500000000000000" pitchFamily="2" charset="0"/>
              </a:rPr>
              <a:t>Public buildings such as schools and community </a:t>
            </a:r>
            <a:r>
              <a:rPr lang="en-US" sz="1200" b="0" i="0" dirty="0" err="1">
                <a:solidFill>
                  <a:schemeClr val="tx1"/>
                </a:solidFill>
                <a:effectLst/>
                <a:latin typeface="Poppins" panose="00000500000000000000" pitchFamily="2" charset="0"/>
                <a:cs typeface="Poppins" panose="00000500000000000000" pitchFamily="2" charset="0"/>
              </a:rPr>
              <a:t>centres</a:t>
            </a:r>
            <a:r>
              <a:rPr lang="en-US" sz="1200" b="0" i="0" dirty="0">
                <a:solidFill>
                  <a:schemeClr val="tx1"/>
                </a:solidFill>
                <a:effectLst/>
                <a:latin typeface="Poppins" panose="00000500000000000000" pitchFamily="2" charset="0"/>
                <a:cs typeface="Poppins" panose="00000500000000000000" pitchFamily="2" charset="0"/>
              </a:rPr>
              <a:t> to be at the heart of each new community.</a:t>
            </a:r>
          </a:p>
          <a:p>
            <a:pPr algn="l" fontAlgn="base">
              <a:spcBef>
                <a:spcPts val="750"/>
              </a:spcBef>
              <a:spcAft>
                <a:spcPts val="375"/>
              </a:spcAft>
              <a:buFont typeface="Arial" panose="020B0604020202020204" pitchFamily="34" charset="0"/>
              <a:buChar char="•"/>
            </a:pPr>
            <a:r>
              <a:rPr lang="en-US" sz="1200" b="0" i="0" dirty="0">
                <a:solidFill>
                  <a:schemeClr val="tx1"/>
                </a:solidFill>
                <a:effectLst/>
                <a:latin typeface="Poppins" panose="00000500000000000000" pitchFamily="2" charset="0"/>
                <a:cs typeface="Poppins" panose="00000500000000000000" pitchFamily="2" charset="0"/>
              </a:rPr>
              <a:t>A clear strategy of how to link the town </a:t>
            </a:r>
            <a:r>
              <a:rPr lang="en-US" sz="1200" b="0" i="0" dirty="0" err="1">
                <a:solidFill>
                  <a:schemeClr val="tx1"/>
                </a:solidFill>
                <a:effectLst/>
                <a:latin typeface="Poppins" panose="00000500000000000000" pitchFamily="2" charset="0"/>
                <a:cs typeface="Poppins" panose="00000500000000000000" pitchFamily="2" charset="0"/>
              </a:rPr>
              <a:t>centre</a:t>
            </a:r>
            <a:r>
              <a:rPr lang="en-US" sz="1200" b="0" i="0" dirty="0">
                <a:solidFill>
                  <a:schemeClr val="tx1"/>
                </a:solidFill>
                <a:effectLst/>
                <a:latin typeface="Poppins" panose="00000500000000000000" pitchFamily="2" charset="0"/>
                <a:cs typeface="Poppins" panose="00000500000000000000" pitchFamily="2" charset="0"/>
              </a:rPr>
              <a:t> with new areas and addressing the needs of existing communities through new developments.</a:t>
            </a:r>
          </a:p>
          <a:p>
            <a:pPr algn="l" fontAlgn="base">
              <a:spcBef>
                <a:spcPts val="750"/>
              </a:spcBef>
              <a:spcAft>
                <a:spcPts val="375"/>
              </a:spcAft>
              <a:buFont typeface="Arial" panose="020B0604020202020204" pitchFamily="34" charset="0"/>
              <a:buChar char="•"/>
            </a:pPr>
            <a:r>
              <a:rPr lang="en-US" sz="1200" b="0" i="0" dirty="0">
                <a:solidFill>
                  <a:schemeClr val="tx1"/>
                </a:solidFill>
                <a:effectLst/>
                <a:latin typeface="Poppins" panose="00000500000000000000" pitchFamily="2" charset="0"/>
                <a:cs typeface="Poppins" panose="00000500000000000000" pitchFamily="2" charset="0"/>
              </a:rPr>
              <a:t>New development proposals will undergo a Building with Nature assessment</a:t>
            </a:r>
          </a:p>
          <a:p>
            <a:pPr algn="l" fontAlgn="base">
              <a:spcBef>
                <a:spcPts val="750"/>
              </a:spcBef>
              <a:spcAft>
                <a:spcPts val="375"/>
              </a:spcAft>
              <a:buFont typeface="Arial" panose="020B0604020202020204" pitchFamily="34" charset="0"/>
              <a:buChar char="•"/>
            </a:pPr>
            <a:r>
              <a:rPr lang="en-US" sz="1200" b="0" i="0" dirty="0">
                <a:solidFill>
                  <a:schemeClr val="tx1"/>
                </a:solidFill>
                <a:effectLst/>
                <a:latin typeface="Poppins" panose="00000500000000000000" pitchFamily="2" charset="0"/>
                <a:cs typeface="Poppins" panose="00000500000000000000" pitchFamily="2" charset="0"/>
              </a:rPr>
              <a:t>New development proposals will undergo a Building for a Healthy life assessment</a:t>
            </a:r>
          </a:p>
          <a:p>
            <a:pPr algn="l" fontAlgn="base">
              <a:spcBef>
                <a:spcPts val="750"/>
              </a:spcBef>
              <a:spcAft>
                <a:spcPts val="375"/>
              </a:spcAft>
              <a:buFont typeface="Arial" panose="020B0604020202020204" pitchFamily="34" charset="0"/>
              <a:buChar char="•"/>
            </a:pPr>
            <a:r>
              <a:rPr lang="en-US" sz="1200" b="0" i="0" dirty="0">
                <a:solidFill>
                  <a:schemeClr val="tx1"/>
                </a:solidFill>
                <a:effectLst/>
                <a:latin typeface="Poppins" panose="00000500000000000000" pitchFamily="2" charset="0"/>
                <a:cs typeface="Poppins" panose="00000500000000000000" pitchFamily="2" charset="0"/>
              </a:rPr>
              <a:t>New development proposals will be subject to a Design Review.</a:t>
            </a:r>
          </a:p>
          <a:p>
            <a:pPr algn="l" rtl="0" fontAlgn="base">
              <a:lnSpc>
                <a:spcPts val="1457"/>
              </a:lnSpc>
              <a:spcAft>
                <a:spcPts val="800"/>
              </a:spcAft>
            </a:pPr>
            <a:r>
              <a:rPr lang="en-US" sz="1200" b="0" i="0" dirty="0">
                <a:solidFill>
                  <a:schemeClr val="tx1"/>
                </a:solidFill>
                <a:effectLst/>
                <a:latin typeface="Poppins" panose="00000500000000000000" pitchFamily="2" charset="0"/>
                <a:cs typeface="Poppins" panose="00000500000000000000" pitchFamily="2" charset="0"/>
              </a:rPr>
              <a:t>In September 2024 the council </a:t>
            </a:r>
            <a:r>
              <a:rPr lang="en-US" sz="1200" b="0" i="0" dirty="0" err="1">
                <a:solidFill>
                  <a:schemeClr val="tx1"/>
                </a:solidFill>
                <a:effectLst/>
                <a:latin typeface="Poppins" panose="00000500000000000000" pitchFamily="2" charset="0"/>
                <a:cs typeface="Poppins" panose="00000500000000000000" pitchFamily="2" charset="0"/>
              </a:rPr>
              <a:t>authorised</a:t>
            </a:r>
            <a:r>
              <a:rPr lang="en-US" sz="1200" b="0" i="0" dirty="0">
                <a:solidFill>
                  <a:schemeClr val="tx1"/>
                </a:solidFill>
                <a:effectLst/>
                <a:latin typeface="Poppins" panose="00000500000000000000" pitchFamily="2" charset="0"/>
                <a:cs typeface="Poppins" panose="00000500000000000000" pitchFamily="2" charset="0"/>
              </a:rPr>
              <a:t> an update to the earlier submission of a bid to MHCLG for funding and support to establish the most effective delivery vehicle to continue the delivery the Tewkesbury Garden Communities. </a:t>
            </a:r>
          </a:p>
          <a:p>
            <a:pPr algn="l" rtl="0" fontAlgn="base">
              <a:lnSpc>
                <a:spcPts val="1457"/>
              </a:lnSpc>
              <a:spcAft>
                <a:spcPts val="800"/>
              </a:spcAft>
            </a:pPr>
            <a:r>
              <a:rPr lang="en-US" sz="1200" b="0" i="0" dirty="0">
                <a:solidFill>
                  <a:schemeClr val="tx1"/>
                </a:solidFill>
                <a:effectLst/>
                <a:latin typeface="Poppins" panose="00000500000000000000" pitchFamily="2" charset="0"/>
                <a:cs typeface="Poppins" panose="00000500000000000000" pitchFamily="2" charset="0"/>
              </a:rPr>
              <a:t>An interim vehicle (IV) is proposed as a preliminary stage prior to establishing a Locally Led Development Corporation (LLDC). This would require an act of parliament and will take time to put in-place. </a:t>
            </a:r>
          </a:p>
          <a:p>
            <a:pPr algn="l" rtl="0" fontAlgn="base">
              <a:lnSpc>
                <a:spcPts val="1457"/>
              </a:lnSpc>
              <a:spcAft>
                <a:spcPts val="800"/>
              </a:spcAft>
            </a:pPr>
            <a:r>
              <a:rPr lang="en-US" sz="1200" b="0" i="0" dirty="0">
                <a:solidFill>
                  <a:schemeClr val="tx1"/>
                </a:solidFill>
                <a:effectLst/>
                <a:latin typeface="Poppins" panose="00000500000000000000" pitchFamily="2" charset="0"/>
                <a:cs typeface="Poppins" panose="00000500000000000000" pitchFamily="2" charset="0"/>
              </a:rPr>
              <a:t>The IV would provide an appropriate and robust legal structure and would bring additional resources from central government to support the ongoing delivery especially that of the employment. </a:t>
            </a:r>
          </a:p>
          <a:p>
            <a:pPr algn="l" rtl="0" fontAlgn="base">
              <a:lnSpc>
                <a:spcPts val="1457"/>
              </a:lnSpc>
              <a:spcAft>
                <a:spcPts val="800"/>
              </a:spcAft>
            </a:pPr>
            <a:r>
              <a:rPr lang="en-US" sz="1200" b="0" i="0" dirty="0">
                <a:solidFill>
                  <a:schemeClr val="tx1"/>
                </a:solidFill>
                <a:effectLst/>
                <a:latin typeface="Poppins" panose="00000500000000000000" pitchFamily="2" charset="0"/>
                <a:cs typeface="Poppins" panose="00000500000000000000" pitchFamily="2" charset="0"/>
              </a:rPr>
              <a:t>It would also potentially provide capital funds for some land acquisition including that of the employment site. </a:t>
            </a:r>
          </a:p>
          <a:p>
            <a:pPr algn="l" rtl="0" fontAlgn="base">
              <a:lnSpc>
                <a:spcPts val="1457"/>
              </a:lnSpc>
              <a:spcAft>
                <a:spcPts val="800"/>
              </a:spcAft>
            </a:pPr>
            <a:r>
              <a:rPr lang="en-US" sz="1200" b="0" i="0" dirty="0">
                <a:solidFill>
                  <a:schemeClr val="tx1"/>
                </a:solidFill>
                <a:effectLst/>
                <a:latin typeface="Poppins" panose="00000500000000000000" pitchFamily="2" charset="0"/>
                <a:cs typeface="Poppins" panose="00000500000000000000" pitchFamily="2" charset="0"/>
              </a:rPr>
              <a:t>A decision from MHCLG is expected in the coming months. </a:t>
            </a:r>
          </a:p>
          <a:p>
            <a:endParaRPr lang="en-GB" sz="1200" dirty="0">
              <a:solidFill>
                <a:schemeClr val="tx1"/>
              </a:solidFill>
              <a:latin typeface="Poppins" panose="00000500000000000000" pitchFamily="2" charset="0"/>
              <a:cs typeface="Poppins" panose="00000500000000000000" pitchFamily="2" charset="0"/>
            </a:endParaRPr>
          </a:p>
        </p:txBody>
      </p:sp>
      <p:sp>
        <p:nvSpPr>
          <p:cNvPr id="4" name="Slide Number Placeholder 3"/>
          <p:cNvSpPr>
            <a:spLocks noGrp="1"/>
          </p:cNvSpPr>
          <p:nvPr>
            <p:ph type="sldNum" sz="quarter" idx="5"/>
          </p:nvPr>
        </p:nvSpPr>
        <p:spPr/>
        <p:txBody>
          <a:bodyPr/>
          <a:lstStyle/>
          <a:p>
            <a:fld id="{F72AABAC-33EB-4346-A135-D04EB0FB36F4}" type="slidenum">
              <a:rPr lang="en-GB" smtClean="0"/>
              <a:t>29</a:t>
            </a:fld>
            <a:endParaRPr lang="en-GB"/>
          </a:p>
        </p:txBody>
      </p:sp>
    </p:spTree>
    <p:extLst>
      <p:ext uri="{BB962C8B-B14F-4D97-AF65-F5344CB8AC3E}">
        <p14:creationId xmlns:p14="http://schemas.microsoft.com/office/powerpoint/2010/main" val="28924273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Poppins" panose="00000500000000000000" pitchFamily="2" charset="0"/>
                <a:cs typeface="Poppins" panose="00000500000000000000" pitchFamily="2" charset="0"/>
              </a:rPr>
              <a:t>Thank you, Richard, for setting out the opportunity that we have with the Garden Communities programme. As Richard said, here’s what we’re going to talk about for the next 20 minutes or so, then we’ll break out to a more relaxed setting and we’ll be happy to chat about these and any other topics with you. We’ve been joined by friends and colleagues from various organisations here today (show of hands) who are very happy to chat, listen and explain. But before I turn to my colleagues to take us through the report, let’s introduce the Tewkesbury Garden Communities team. </a:t>
            </a:r>
          </a:p>
          <a:p>
            <a:endParaRPr lang="en-GB" dirty="0"/>
          </a:p>
        </p:txBody>
      </p:sp>
      <p:sp>
        <p:nvSpPr>
          <p:cNvPr id="4" name="Slide Number Placeholder 3"/>
          <p:cNvSpPr>
            <a:spLocks noGrp="1"/>
          </p:cNvSpPr>
          <p:nvPr>
            <p:ph type="sldNum" sz="quarter" idx="5"/>
          </p:nvPr>
        </p:nvSpPr>
        <p:spPr/>
        <p:txBody>
          <a:bodyPr/>
          <a:lstStyle/>
          <a:p>
            <a:fld id="{F72AABAC-33EB-4346-A135-D04EB0FB36F4}" type="slidenum">
              <a:rPr lang="en-GB" smtClean="0"/>
              <a:t>3</a:t>
            </a:fld>
            <a:endParaRPr lang="en-GB"/>
          </a:p>
        </p:txBody>
      </p:sp>
    </p:spTree>
    <p:extLst>
      <p:ext uri="{BB962C8B-B14F-4D97-AF65-F5344CB8AC3E}">
        <p14:creationId xmlns:p14="http://schemas.microsoft.com/office/powerpoint/2010/main" val="22478324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Poppins" panose="00000500000000000000" pitchFamily="2" charset="0"/>
                <a:cs typeface="Poppins" panose="00000500000000000000" pitchFamily="2" charset="0"/>
              </a:rPr>
              <a:t>Thank you, Jonathan, the Locally Led Development Company is certainly an exciting prospect and newly restructured Governance groups are going to be vital in ensuring that is well structured. </a:t>
            </a:r>
          </a:p>
          <a:p>
            <a:endParaRPr lang="en-GB" dirty="0">
              <a:latin typeface="Poppins" panose="00000500000000000000" pitchFamily="2" charset="0"/>
              <a:cs typeface="Poppins" panose="00000500000000000000" pitchFamily="2" charset="0"/>
            </a:endParaRPr>
          </a:p>
          <a:p>
            <a:r>
              <a:rPr lang="en-GB" dirty="0">
                <a:latin typeface="Poppins" panose="00000500000000000000" pitchFamily="2" charset="0"/>
                <a:cs typeface="Poppins" panose="00000500000000000000" pitchFamily="2" charset="0"/>
              </a:rPr>
              <a:t>Once things are ready, though, then we need to ensure that they are well cared for and properly managed. I’m sure we’ve </a:t>
            </a:r>
            <a:r>
              <a:rPr lang="en-GB" dirty="0" err="1">
                <a:latin typeface="Poppins" panose="00000500000000000000" pitchFamily="2" charset="0"/>
                <a:cs typeface="Poppins" panose="00000500000000000000" pitchFamily="2" charset="0"/>
              </a:rPr>
              <a:t>heared</a:t>
            </a:r>
            <a:r>
              <a:rPr lang="en-GB" dirty="0">
                <a:latin typeface="Poppins" panose="00000500000000000000" pitchFamily="2" charset="0"/>
                <a:cs typeface="Poppins" panose="00000500000000000000" pitchFamily="2" charset="0"/>
              </a:rPr>
              <a:t> the about the parish not a million miles away that specified a </a:t>
            </a:r>
          </a:p>
        </p:txBody>
      </p:sp>
      <p:sp>
        <p:nvSpPr>
          <p:cNvPr id="4" name="Slide Number Placeholder 3"/>
          <p:cNvSpPr>
            <a:spLocks noGrp="1"/>
          </p:cNvSpPr>
          <p:nvPr>
            <p:ph type="sldNum" sz="quarter" idx="5"/>
          </p:nvPr>
        </p:nvSpPr>
        <p:spPr/>
        <p:txBody>
          <a:bodyPr/>
          <a:lstStyle/>
          <a:p>
            <a:fld id="{F72AABAC-33EB-4346-A135-D04EB0FB36F4}" type="slidenum">
              <a:rPr lang="en-GB" smtClean="0"/>
              <a:t>30</a:t>
            </a:fld>
            <a:endParaRPr lang="en-GB"/>
          </a:p>
        </p:txBody>
      </p:sp>
    </p:spTree>
    <p:extLst>
      <p:ext uri="{BB962C8B-B14F-4D97-AF65-F5344CB8AC3E}">
        <p14:creationId xmlns:p14="http://schemas.microsoft.com/office/powerpoint/2010/main" val="3620230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lnSpc>
                <a:spcPts val="1457"/>
              </a:lnSpc>
              <a:spcAft>
                <a:spcPts val="800"/>
              </a:spcAft>
            </a:pPr>
            <a:r>
              <a:rPr lang="en-US" sz="1200" b="0" i="0" dirty="0">
                <a:solidFill>
                  <a:srgbClr val="000000"/>
                </a:solidFill>
                <a:effectLst/>
                <a:latin typeface="Poppins" panose="00000500000000000000" pitchFamily="2" charset="0"/>
                <a:cs typeface="Poppins" panose="00000500000000000000" pitchFamily="2" charset="0"/>
              </a:rPr>
              <a:t>NB A key principle in the Garden Communities Charter! </a:t>
            </a:r>
          </a:p>
          <a:p>
            <a:pPr marL="0" marR="0" lvl="0" indent="0" algn="l" defTabSz="914400" rtl="0" eaLnBrk="1" fontAlgn="base" latinLnBrk="0" hangingPunct="1">
              <a:lnSpc>
                <a:spcPts val="1457"/>
              </a:lnSpc>
              <a:spcBef>
                <a:spcPts val="0"/>
              </a:spcBef>
              <a:spcAft>
                <a:spcPts val="800"/>
              </a:spcAft>
              <a:buClrTx/>
              <a:buSzTx/>
              <a:buFontTx/>
              <a:buNone/>
              <a:tabLst/>
              <a:defRPr/>
            </a:pPr>
            <a:r>
              <a:rPr lang="en-US" sz="1200" b="0" i="0" dirty="0">
                <a:solidFill>
                  <a:srgbClr val="C1F9CC"/>
                </a:solidFill>
                <a:effectLst/>
                <a:latin typeface="Poppins" panose="00000500000000000000" pitchFamily="2" charset="0"/>
                <a:cs typeface="Poppins" panose="00000500000000000000" pitchFamily="2" charset="0"/>
              </a:rPr>
              <a:t>Promoting community ownership and longer-term stewardship - the long-term management and maintenance of non-private facilities and services.</a:t>
            </a:r>
          </a:p>
          <a:p>
            <a:pPr algn="l" rtl="0" fontAlgn="base">
              <a:lnSpc>
                <a:spcPts val="1457"/>
              </a:lnSpc>
              <a:spcAft>
                <a:spcPts val="800"/>
              </a:spcAft>
            </a:pPr>
            <a:r>
              <a:rPr lang="en-US" sz="1200" b="0" i="0" dirty="0">
                <a:solidFill>
                  <a:srgbClr val="000000"/>
                </a:solidFill>
                <a:effectLst/>
                <a:latin typeface="Poppins" panose="00000500000000000000" pitchFamily="2" charset="0"/>
                <a:cs typeface="Poppins" panose="00000500000000000000" pitchFamily="2" charset="0"/>
              </a:rPr>
              <a:t>Initial meetings have taken place with both Ashchurch Rural (11 Nov) and Northway (11 Dec)  parishes to introduce the concept of stewardship at scale for the TGC. </a:t>
            </a:r>
          </a:p>
          <a:p>
            <a:pPr algn="l" rtl="0" fontAlgn="base">
              <a:lnSpc>
                <a:spcPts val="1457"/>
              </a:lnSpc>
              <a:spcAft>
                <a:spcPts val="800"/>
              </a:spcAft>
            </a:pPr>
            <a:r>
              <a:rPr lang="en-US" sz="1200" b="0" i="0" dirty="0">
                <a:solidFill>
                  <a:srgbClr val="000000"/>
                </a:solidFill>
                <a:effectLst/>
                <a:latin typeface="Poppins" panose="00000500000000000000" pitchFamily="2" charset="0"/>
                <a:cs typeface="Poppins" panose="00000500000000000000" pitchFamily="2" charset="0"/>
              </a:rPr>
              <a:t>Stewardship in the context of Garden Communities primarily means the long term (notionally in perpetuity) management and care of community assets created through development. Typically this will include (non-adopted) green open spaces, sports and play facilities and community buildings. </a:t>
            </a:r>
          </a:p>
          <a:p>
            <a:pPr algn="l" rtl="0" fontAlgn="base">
              <a:lnSpc>
                <a:spcPts val="1457"/>
              </a:lnSpc>
              <a:spcAft>
                <a:spcPts val="800"/>
              </a:spcAft>
            </a:pPr>
            <a:r>
              <a:rPr lang="en-US" sz="1200" b="0" i="0" dirty="0">
                <a:solidFill>
                  <a:srgbClr val="000000"/>
                </a:solidFill>
                <a:effectLst/>
                <a:latin typeface="Poppins" panose="00000500000000000000" pitchFamily="2" charset="0"/>
                <a:cs typeface="Poppins" panose="00000500000000000000" pitchFamily="2" charset="0"/>
              </a:rPr>
              <a:t>It can also include elements of community building and placemaking where the established stewardship </a:t>
            </a:r>
            <a:r>
              <a:rPr lang="en-US" sz="1200" b="0" i="0" dirty="0" err="1">
                <a:solidFill>
                  <a:srgbClr val="000000"/>
                </a:solidFill>
                <a:effectLst/>
                <a:latin typeface="Poppins" panose="00000500000000000000" pitchFamily="2" charset="0"/>
                <a:cs typeface="Poppins" panose="00000500000000000000" pitchFamily="2" charset="0"/>
              </a:rPr>
              <a:t>organisation</a:t>
            </a:r>
            <a:r>
              <a:rPr lang="en-US" sz="1200" b="0" i="0" dirty="0">
                <a:solidFill>
                  <a:srgbClr val="000000"/>
                </a:solidFill>
                <a:effectLst/>
                <a:latin typeface="Poppins" panose="00000500000000000000" pitchFamily="2" charset="0"/>
                <a:cs typeface="Poppins" panose="00000500000000000000" pitchFamily="2" charset="0"/>
              </a:rPr>
              <a:t> is actively involved in community engagement and ‘animation’, </a:t>
            </a:r>
            <a:r>
              <a:rPr lang="en-US" sz="1200" b="0" i="0" dirty="0" err="1">
                <a:solidFill>
                  <a:srgbClr val="000000"/>
                </a:solidFill>
                <a:effectLst/>
                <a:latin typeface="Poppins" panose="00000500000000000000" pitchFamily="2" charset="0"/>
                <a:cs typeface="Poppins" panose="00000500000000000000" pitchFamily="2" charset="0"/>
              </a:rPr>
              <a:t>organising</a:t>
            </a:r>
            <a:r>
              <a:rPr lang="en-US" sz="1200" b="0" i="0" dirty="0">
                <a:solidFill>
                  <a:srgbClr val="000000"/>
                </a:solidFill>
                <a:effectLst/>
                <a:latin typeface="Poppins" panose="00000500000000000000" pitchFamily="2" charset="0"/>
                <a:cs typeface="Poppins" panose="00000500000000000000" pitchFamily="2" charset="0"/>
              </a:rPr>
              <a:t> events, provision of local services (e.g. on-demand local transport), delivering well-being </a:t>
            </a:r>
            <a:r>
              <a:rPr lang="en-US" sz="1200" b="0" i="0" dirty="0" err="1">
                <a:solidFill>
                  <a:srgbClr val="000000"/>
                </a:solidFill>
                <a:effectLst/>
                <a:latin typeface="Poppins" panose="00000500000000000000" pitchFamily="2" charset="0"/>
                <a:cs typeface="Poppins" panose="00000500000000000000" pitchFamily="2" charset="0"/>
              </a:rPr>
              <a:t>programmes</a:t>
            </a:r>
            <a:r>
              <a:rPr lang="en-US" sz="1200" b="0" i="0" dirty="0">
                <a:solidFill>
                  <a:srgbClr val="000000"/>
                </a:solidFill>
                <a:effectLst/>
                <a:latin typeface="Poppins" panose="00000500000000000000" pitchFamily="2" charset="0"/>
                <a:cs typeface="Poppins" panose="00000500000000000000" pitchFamily="2" charset="0"/>
              </a:rPr>
              <a:t> and can stretch as far as supplying utilities and data services and potentially running commercial activities within the community, e.g. cinemas, arts </a:t>
            </a:r>
            <a:r>
              <a:rPr lang="en-US" sz="1200" b="0" i="0" dirty="0" err="1">
                <a:solidFill>
                  <a:srgbClr val="000000"/>
                </a:solidFill>
                <a:effectLst/>
                <a:latin typeface="Poppins" panose="00000500000000000000" pitchFamily="2" charset="0"/>
                <a:cs typeface="Poppins" panose="00000500000000000000" pitchFamily="2" charset="0"/>
              </a:rPr>
              <a:t>centres</a:t>
            </a:r>
            <a:r>
              <a:rPr lang="en-US" sz="1200" b="0" i="0" dirty="0">
                <a:solidFill>
                  <a:srgbClr val="000000"/>
                </a:solidFill>
                <a:effectLst/>
                <a:latin typeface="Poppins" panose="00000500000000000000" pitchFamily="2" charset="0"/>
                <a:cs typeface="Poppins" panose="00000500000000000000" pitchFamily="2" charset="0"/>
              </a:rPr>
              <a:t>, care homes, cafes, pubs etc. </a:t>
            </a:r>
          </a:p>
          <a:p>
            <a:pPr algn="l" rtl="0" fontAlgn="base">
              <a:lnSpc>
                <a:spcPts val="1457"/>
              </a:lnSpc>
              <a:spcAft>
                <a:spcPts val="800"/>
              </a:spcAft>
            </a:pPr>
            <a:r>
              <a:rPr lang="en-US" sz="1200" b="0" i="0" dirty="0">
                <a:solidFill>
                  <a:srgbClr val="000000"/>
                </a:solidFill>
                <a:effectLst/>
                <a:latin typeface="Poppins" panose="00000500000000000000" pitchFamily="2" charset="0"/>
                <a:cs typeface="Poppins" panose="00000500000000000000" pitchFamily="2" charset="0"/>
              </a:rPr>
              <a:t>The team have been actively engaging with Homes England and external advisors on how to establish appropriate and sustainable stewardship arrangements over the long term. This included a visit to the </a:t>
            </a:r>
            <a:r>
              <a:rPr lang="en-US" sz="1200" b="0" i="0" u="sng" strike="noStrike" dirty="0">
                <a:solidFill>
                  <a:srgbClr val="0563C1"/>
                </a:solidFill>
                <a:effectLst/>
                <a:latin typeface="Poppins" panose="00000500000000000000" pitchFamily="2" charset="0"/>
                <a:cs typeface="Poppins" panose="00000500000000000000" pitchFamily="2" charset="0"/>
                <a:hlinkClick r:id="rId3"/>
              </a:rPr>
              <a:t>Chichester Community Development Trust</a:t>
            </a:r>
            <a:r>
              <a:rPr lang="en-US" sz="1200" b="0" i="0" dirty="0">
                <a:solidFill>
                  <a:srgbClr val="000000"/>
                </a:solidFill>
                <a:effectLst/>
                <a:latin typeface="Poppins" panose="00000500000000000000" pitchFamily="2" charset="0"/>
                <a:cs typeface="Poppins" panose="00000500000000000000" pitchFamily="2" charset="0"/>
              </a:rPr>
              <a:t> in November. This will be a significant workstream in 2025 and we have received some initial funding from Homes England to support the initial development of a stewardship strategy. </a:t>
            </a:r>
          </a:p>
          <a:p>
            <a:endParaRPr lang="en-GB" sz="1200" dirty="0">
              <a:latin typeface="Poppins" panose="00000500000000000000" pitchFamily="2" charset="0"/>
              <a:cs typeface="Poppins" panose="00000500000000000000" pitchFamily="2" charset="0"/>
            </a:endParaRPr>
          </a:p>
        </p:txBody>
      </p:sp>
      <p:sp>
        <p:nvSpPr>
          <p:cNvPr id="4" name="Slide Number Placeholder 3"/>
          <p:cNvSpPr>
            <a:spLocks noGrp="1"/>
          </p:cNvSpPr>
          <p:nvPr>
            <p:ph type="sldNum" sz="quarter" idx="5"/>
          </p:nvPr>
        </p:nvSpPr>
        <p:spPr/>
        <p:txBody>
          <a:bodyPr/>
          <a:lstStyle/>
          <a:p>
            <a:fld id="{F72AABAC-33EB-4346-A135-D04EB0FB36F4}" type="slidenum">
              <a:rPr lang="en-GB" smtClean="0"/>
              <a:t>31</a:t>
            </a:fld>
            <a:endParaRPr lang="en-GB"/>
          </a:p>
        </p:txBody>
      </p:sp>
    </p:spTree>
    <p:extLst>
      <p:ext uri="{BB962C8B-B14F-4D97-AF65-F5344CB8AC3E}">
        <p14:creationId xmlns:p14="http://schemas.microsoft.com/office/powerpoint/2010/main" val="12157014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57CEFE-EB46-3BCA-EE69-261CC1EF17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00F2F8-10AF-135B-D4B5-16461428A6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81E35A-F4F7-063E-E5DD-4114F250942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383A1A4-16A3-D9D0-8DE4-8E2EDA1B28A3}"/>
              </a:ext>
            </a:extLst>
          </p:cNvPr>
          <p:cNvSpPr>
            <a:spLocks noGrp="1"/>
          </p:cNvSpPr>
          <p:nvPr>
            <p:ph type="sldNum" sz="quarter" idx="5"/>
          </p:nvPr>
        </p:nvSpPr>
        <p:spPr/>
        <p:txBody>
          <a:bodyPr/>
          <a:lstStyle/>
          <a:p>
            <a:fld id="{F72AABAC-33EB-4346-A135-D04EB0FB36F4}" type="slidenum">
              <a:rPr lang="en-GB" smtClean="0"/>
              <a:t>32</a:t>
            </a:fld>
            <a:endParaRPr lang="en-GB"/>
          </a:p>
        </p:txBody>
      </p:sp>
    </p:spTree>
    <p:extLst>
      <p:ext uri="{BB962C8B-B14F-4D97-AF65-F5344CB8AC3E}">
        <p14:creationId xmlns:p14="http://schemas.microsoft.com/office/powerpoint/2010/main" val="42080084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B0956F-2CAB-0BBE-2A10-090E5B7685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BAE79B-6943-7FC2-ADF9-322EFD9302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9F048E-1F0B-8177-AFBC-8188D34529DA}"/>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2AF7627A-769E-C44A-A840-66524BE0072D}"/>
              </a:ext>
            </a:extLst>
          </p:cNvPr>
          <p:cNvSpPr>
            <a:spLocks noGrp="1"/>
          </p:cNvSpPr>
          <p:nvPr>
            <p:ph type="sldNum" sz="quarter" idx="5"/>
          </p:nvPr>
        </p:nvSpPr>
        <p:spPr/>
        <p:txBody>
          <a:bodyPr/>
          <a:lstStyle/>
          <a:p>
            <a:fld id="{F72AABAC-33EB-4346-A135-D04EB0FB36F4}" type="slidenum">
              <a:rPr lang="en-GB" smtClean="0"/>
              <a:t>33</a:t>
            </a:fld>
            <a:endParaRPr lang="en-GB"/>
          </a:p>
        </p:txBody>
      </p:sp>
    </p:spTree>
    <p:extLst>
      <p:ext uri="{BB962C8B-B14F-4D97-AF65-F5344CB8AC3E}">
        <p14:creationId xmlns:p14="http://schemas.microsoft.com/office/powerpoint/2010/main" val="3247750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A3AD6A-0AD5-AB89-476C-8164ED595A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4DF1E2-8F26-E6F0-FA3E-98606477F2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198EB1-0F7A-C2B1-9DF7-5571B1062BA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4474C800-BA6B-73AA-9964-CBFE74085634}"/>
              </a:ext>
            </a:extLst>
          </p:cNvPr>
          <p:cNvSpPr>
            <a:spLocks noGrp="1"/>
          </p:cNvSpPr>
          <p:nvPr>
            <p:ph type="sldNum" sz="quarter" idx="5"/>
          </p:nvPr>
        </p:nvSpPr>
        <p:spPr/>
        <p:txBody>
          <a:bodyPr/>
          <a:lstStyle/>
          <a:p>
            <a:fld id="{F72AABAC-33EB-4346-A135-D04EB0FB36F4}" type="slidenum">
              <a:rPr lang="en-GB" smtClean="0"/>
              <a:t>34</a:t>
            </a:fld>
            <a:endParaRPr lang="en-GB"/>
          </a:p>
        </p:txBody>
      </p:sp>
    </p:spTree>
    <p:extLst>
      <p:ext uri="{BB962C8B-B14F-4D97-AF65-F5344CB8AC3E}">
        <p14:creationId xmlns:p14="http://schemas.microsoft.com/office/powerpoint/2010/main" val="28945388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03B754-909A-49EF-67B6-52AA3A6AA4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AFD075-6993-87DC-091B-C2EF260F31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8FAAC4-D438-A7AF-2FF8-66D83AAC7D9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3BFFFC6-B224-01E0-9597-06A8D725EC7F}"/>
              </a:ext>
            </a:extLst>
          </p:cNvPr>
          <p:cNvSpPr>
            <a:spLocks noGrp="1"/>
          </p:cNvSpPr>
          <p:nvPr>
            <p:ph type="sldNum" sz="quarter" idx="5"/>
          </p:nvPr>
        </p:nvSpPr>
        <p:spPr/>
        <p:txBody>
          <a:bodyPr/>
          <a:lstStyle/>
          <a:p>
            <a:fld id="{F72AABAC-33EB-4346-A135-D04EB0FB36F4}" type="slidenum">
              <a:rPr lang="en-GB" smtClean="0"/>
              <a:t>35</a:t>
            </a:fld>
            <a:endParaRPr lang="en-GB"/>
          </a:p>
        </p:txBody>
      </p:sp>
    </p:spTree>
    <p:extLst>
      <p:ext uri="{BB962C8B-B14F-4D97-AF65-F5344CB8AC3E}">
        <p14:creationId xmlns:p14="http://schemas.microsoft.com/office/powerpoint/2010/main" val="21737629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E3B942-1F14-1884-4A55-34CEC3BC70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E41A7B-581C-544A-77B1-8CD8C4B8AF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62A470-59D6-1CCE-7D06-CE898DA10AE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09E3CA0-E7D2-DA2A-7BD3-B5C353BEE060}"/>
              </a:ext>
            </a:extLst>
          </p:cNvPr>
          <p:cNvSpPr>
            <a:spLocks noGrp="1"/>
          </p:cNvSpPr>
          <p:nvPr>
            <p:ph type="sldNum" sz="quarter" idx="5"/>
          </p:nvPr>
        </p:nvSpPr>
        <p:spPr/>
        <p:txBody>
          <a:bodyPr/>
          <a:lstStyle/>
          <a:p>
            <a:fld id="{F72AABAC-33EB-4346-A135-D04EB0FB36F4}" type="slidenum">
              <a:rPr lang="en-GB" smtClean="0"/>
              <a:t>36</a:t>
            </a:fld>
            <a:endParaRPr lang="en-GB"/>
          </a:p>
        </p:txBody>
      </p:sp>
    </p:spTree>
    <p:extLst>
      <p:ext uri="{BB962C8B-B14F-4D97-AF65-F5344CB8AC3E}">
        <p14:creationId xmlns:p14="http://schemas.microsoft.com/office/powerpoint/2010/main" val="9506160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72AABAC-33EB-4346-A135-D04EB0FB36F4}" type="slidenum">
              <a:rPr lang="en-GB" smtClean="0"/>
              <a:t>37</a:t>
            </a:fld>
            <a:endParaRPr lang="en-GB"/>
          </a:p>
        </p:txBody>
      </p:sp>
    </p:spTree>
    <p:extLst>
      <p:ext uri="{BB962C8B-B14F-4D97-AF65-F5344CB8AC3E}">
        <p14:creationId xmlns:p14="http://schemas.microsoft.com/office/powerpoint/2010/main" val="23229906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72AABAC-33EB-4346-A135-D04EB0FB36F4}" type="slidenum">
              <a:rPr lang="en-GB" smtClean="0"/>
              <a:t>38</a:t>
            </a:fld>
            <a:endParaRPr lang="en-GB"/>
          </a:p>
        </p:txBody>
      </p:sp>
    </p:spTree>
    <p:extLst>
      <p:ext uri="{BB962C8B-B14F-4D97-AF65-F5344CB8AC3E}">
        <p14:creationId xmlns:p14="http://schemas.microsoft.com/office/powerpoint/2010/main" val="24720045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spcBef>
                <a:spcPts val="1875"/>
              </a:spcBef>
            </a:pPr>
            <a:r>
              <a:rPr lang="en-US" b="0" i="0" dirty="0">
                <a:solidFill>
                  <a:schemeClr val="tx1"/>
                </a:solidFill>
                <a:effectLst/>
                <a:latin typeface="Poppins" panose="00000500000000000000" pitchFamily="2" charset="0"/>
                <a:cs typeface="Poppins" panose="00000500000000000000" pitchFamily="2" charset="0"/>
              </a:rPr>
              <a:t>Charter Principle: Sustainable wider connectivity.</a:t>
            </a:r>
          </a:p>
          <a:p>
            <a:pPr algn="l" fontAlgn="base">
              <a:spcBef>
                <a:spcPts val="1313"/>
              </a:spcBef>
            </a:pPr>
            <a:r>
              <a:rPr lang="en-US" b="0" i="0" dirty="0">
                <a:solidFill>
                  <a:schemeClr val="tx1"/>
                </a:solidFill>
                <a:effectLst/>
                <a:latin typeface="Poppins" panose="00000500000000000000" pitchFamily="2" charset="0"/>
                <a:cs typeface="Poppins" panose="00000500000000000000" pitchFamily="2" charset="0"/>
              </a:rPr>
              <a:t>The character areas will be well connected as well as connected to Tewkesbury Town, ensuring that residents of both places are linked.</a:t>
            </a:r>
          </a:p>
          <a:p>
            <a:pPr algn="l" fontAlgn="base">
              <a:spcBef>
                <a:spcPts val="1313"/>
              </a:spcBef>
            </a:pPr>
            <a:r>
              <a:rPr lang="en-US" b="0" i="0" dirty="0">
                <a:solidFill>
                  <a:schemeClr val="tx1"/>
                </a:solidFill>
                <a:effectLst/>
                <a:latin typeface="Poppins" panose="00000500000000000000" pitchFamily="2" charset="0"/>
                <a:cs typeface="Poppins" panose="00000500000000000000" pitchFamily="2" charset="0"/>
              </a:rPr>
              <a:t>The Garden Communities will deliver sustainable travel options, to encourage journeys to be via walking, cycling or public transport.</a:t>
            </a:r>
          </a:p>
          <a:p>
            <a:pPr algn="l" fontAlgn="base">
              <a:spcBef>
                <a:spcPts val="1313"/>
              </a:spcBef>
            </a:pPr>
            <a:r>
              <a:rPr lang="en-US" b="1" i="0" dirty="0">
                <a:solidFill>
                  <a:schemeClr val="tx1"/>
                </a:solidFill>
                <a:effectLst/>
                <a:latin typeface="Poppins" panose="00000500000000000000" pitchFamily="2" charset="0"/>
                <a:cs typeface="Poppins" panose="00000500000000000000" pitchFamily="2" charset="0"/>
              </a:rPr>
              <a:t>We must see:</a:t>
            </a:r>
            <a:endParaRPr lang="en-US" b="0" i="0" dirty="0">
              <a:solidFill>
                <a:schemeClr val="tx1"/>
              </a:solidFill>
              <a:effectLst/>
              <a:latin typeface="Poppins" panose="00000500000000000000" pitchFamily="2" charset="0"/>
              <a:cs typeface="Poppins" panose="00000500000000000000" pitchFamily="2" charset="0"/>
            </a:endParaRPr>
          </a:p>
          <a:p>
            <a:pPr algn="l" fontAlgn="base">
              <a:spcBef>
                <a:spcPts val="750"/>
              </a:spcBef>
              <a:spcAft>
                <a:spcPts val="375"/>
              </a:spcAft>
              <a:buFont typeface="Arial" panose="020B0604020202020204" pitchFamily="34" charset="0"/>
              <a:buChar char="•"/>
            </a:pPr>
            <a:r>
              <a:rPr lang="en-US" b="0" i="0" dirty="0">
                <a:solidFill>
                  <a:schemeClr val="tx1"/>
                </a:solidFill>
                <a:effectLst/>
                <a:latin typeface="Poppins" panose="00000500000000000000" pitchFamily="2" charset="0"/>
                <a:cs typeface="Poppins" panose="00000500000000000000" pitchFamily="2" charset="0"/>
              </a:rPr>
              <a:t>Focus on walking, cycling and improved access to public transport.</a:t>
            </a:r>
          </a:p>
          <a:p>
            <a:pPr algn="l" fontAlgn="base">
              <a:spcBef>
                <a:spcPts val="750"/>
              </a:spcBef>
              <a:spcAft>
                <a:spcPts val="375"/>
              </a:spcAft>
              <a:buFont typeface="Arial" panose="020B0604020202020204" pitchFamily="34" charset="0"/>
              <a:buChar char="•"/>
            </a:pPr>
            <a:r>
              <a:rPr lang="en-US" b="0" i="0" dirty="0">
                <a:solidFill>
                  <a:schemeClr val="tx1"/>
                </a:solidFill>
                <a:effectLst/>
                <a:latin typeface="Poppins" panose="00000500000000000000" pitchFamily="2" charset="0"/>
                <a:cs typeface="Poppins" panose="00000500000000000000" pitchFamily="2" charset="0"/>
              </a:rPr>
              <a:t>Communities that are compact and mixed use, allowing residents to reduce their need to travel long distances.</a:t>
            </a:r>
          </a:p>
          <a:p>
            <a:pPr algn="l" fontAlgn="base">
              <a:spcBef>
                <a:spcPts val="750"/>
              </a:spcBef>
              <a:spcAft>
                <a:spcPts val="375"/>
              </a:spcAft>
              <a:buFont typeface="Arial" panose="020B0604020202020204" pitchFamily="34" charset="0"/>
              <a:buChar char="•"/>
            </a:pPr>
            <a:r>
              <a:rPr lang="en-US" b="0" i="0" dirty="0">
                <a:solidFill>
                  <a:schemeClr val="tx1"/>
                </a:solidFill>
                <a:effectLst/>
                <a:latin typeface="Poppins" panose="00000500000000000000" pitchFamily="2" charset="0"/>
                <a:cs typeface="Poppins" panose="00000500000000000000" pitchFamily="2" charset="0"/>
              </a:rPr>
              <a:t>Attractive walking and cycle routes across the Garden Communities. Plus, better access to local schools and the town </a:t>
            </a:r>
            <a:r>
              <a:rPr lang="en-US" b="0" i="0" dirty="0" err="1">
                <a:solidFill>
                  <a:schemeClr val="tx1"/>
                </a:solidFill>
                <a:effectLst/>
                <a:latin typeface="Poppins" panose="00000500000000000000" pitchFamily="2" charset="0"/>
                <a:cs typeface="Poppins" panose="00000500000000000000" pitchFamily="2" charset="0"/>
              </a:rPr>
              <a:t>centre</a:t>
            </a:r>
            <a:r>
              <a:rPr lang="en-US" b="0" i="0" dirty="0">
                <a:solidFill>
                  <a:schemeClr val="tx1"/>
                </a:solidFill>
                <a:effectLst/>
                <a:latin typeface="Poppins" panose="00000500000000000000" pitchFamily="2" charset="0"/>
                <a:cs typeface="Poppins" panose="00000500000000000000" pitchFamily="2" charset="0"/>
              </a:rPr>
              <a:t>.</a:t>
            </a:r>
          </a:p>
          <a:p>
            <a:pPr algn="l" fontAlgn="base">
              <a:spcBef>
                <a:spcPts val="750"/>
              </a:spcBef>
              <a:spcAft>
                <a:spcPts val="375"/>
              </a:spcAft>
              <a:buFont typeface="Arial" panose="020B0604020202020204" pitchFamily="34" charset="0"/>
              <a:buChar char="•"/>
            </a:pPr>
            <a:r>
              <a:rPr lang="en-US" b="0" i="0" dirty="0">
                <a:solidFill>
                  <a:schemeClr val="tx1"/>
                </a:solidFill>
                <a:effectLst/>
                <a:latin typeface="Poppins" panose="00000500000000000000" pitchFamily="2" charset="0"/>
                <a:cs typeface="Poppins" panose="00000500000000000000" pitchFamily="2" charset="0"/>
              </a:rPr>
              <a:t>Streets designed for people, not cars. Including a maximum 20mph speed limit throughout the Garden Communities.</a:t>
            </a:r>
          </a:p>
          <a:p>
            <a:pPr algn="l" fontAlgn="base">
              <a:spcBef>
                <a:spcPts val="750"/>
              </a:spcBef>
              <a:spcAft>
                <a:spcPts val="375"/>
              </a:spcAft>
              <a:buFont typeface="Arial" panose="020B0604020202020204" pitchFamily="34" charset="0"/>
              <a:buChar char="•"/>
            </a:pPr>
            <a:r>
              <a:rPr lang="en-US" b="0" i="0" dirty="0">
                <a:solidFill>
                  <a:schemeClr val="tx1"/>
                </a:solidFill>
                <a:effectLst/>
                <a:latin typeface="Poppins" panose="00000500000000000000" pitchFamily="2" charset="0"/>
                <a:cs typeface="Poppins" panose="00000500000000000000" pitchFamily="2" charset="0"/>
              </a:rPr>
              <a:t>Promotion of cycling across the Garden Communities through safe and convenient routes, away from primary roads.</a:t>
            </a:r>
          </a:p>
          <a:p>
            <a:pPr algn="l" fontAlgn="base">
              <a:spcBef>
                <a:spcPts val="750"/>
              </a:spcBef>
              <a:spcAft>
                <a:spcPts val="375"/>
              </a:spcAft>
              <a:buFont typeface="Arial" panose="020B0604020202020204" pitchFamily="34" charset="0"/>
              <a:buChar char="•"/>
            </a:pPr>
            <a:r>
              <a:rPr lang="en-US" b="0" i="0" dirty="0">
                <a:solidFill>
                  <a:schemeClr val="tx1"/>
                </a:solidFill>
                <a:effectLst/>
                <a:latin typeface="Poppins" panose="00000500000000000000" pitchFamily="2" charset="0"/>
                <a:cs typeface="Poppins" panose="00000500000000000000" pitchFamily="2" charset="0"/>
              </a:rPr>
              <a:t>Use of data and local information to support active and sustainable travel.</a:t>
            </a:r>
          </a:p>
          <a:p>
            <a:pPr algn="l" fontAlgn="base">
              <a:spcBef>
                <a:spcPts val="750"/>
              </a:spcBef>
              <a:spcAft>
                <a:spcPts val="375"/>
              </a:spcAft>
              <a:buFont typeface="Arial" panose="020B0604020202020204" pitchFamily="34" charset="0"/>
              <a:buChar char="•"/>
            </a:pPr>
            <a:r>
              <a:rPr lang="en-US" b="0" i="0" dirty="0">
                <a:solidFill>
                  <a:schemeClr val="tx1"/>
                </a:solidFill>
                <a:effectLst/>
                <a:latin typeface="Poppins" panose="00000500000000000000" pitchFamily="2" charset="0"/>
                <a:cs typeface="Poppins" panose="00000500000000000000" pitchFamily="2" charset="0"/>
              </a:rPr>
              <a:t>Infrastructure must be delivered alongside the development of housing.</a:t>
            </a:r>
          </a:p>
          <a:p>
            <a:pPr algn="l" fontAlgn="base">
              <a:spcBef>
                <a:spcPts val="750"/>
              </a:spcBef>
              <a:spcAft>
                <a:spcPts val="375"/>
              </a:spcAft>
              <a:buFont typeface="Arial" panose="020B0604020202020204" pitchFamily="34" charset="0"/>
              <a:buChar char="•"/>
            </a:pPr>
            <a:r>
              <a:rPr lang="en-US" b="0" i="0" dirty="0">
                <a:solidFill>
                  <a:schemeClr val="tx1"/>
                </a:solidFill>
                <a:effectLst/>
                <a:latin typeface="Poppins" panose="00000500000000000000" pitchFamily="2" charset="0"/>
                <a:cs typeface="Poppins" panose="00000500000000000000" pitchFamily="2" charset="0"/>
              </a:rPr>
              <a:t>Development will support the A46 to become a more attractive route for walking and cycling.</a:t>
            </a:r>
          </a:p>
          <a:p>
            <a:pPr algn="l" fontAlgn="base">
              <a:spcBef>
                <a:spcPts val="750"/>
              </a:spcBef>
              <a:spcAft>
                <a:spcPts val="375"/>
              </a:spcAft>
              <a:buFont typeface="Arial" panose="020B0604020202020204" pitchFamily="34" charset="0"/>
              <a:buChar char="•"/>
            </a:pPr>
            <a:r>
              <a:rPr lang="en-US" b="0" i="0" dirty="0">
                <a:solidFill>
                  <a:schemeClr val="tx1"/>
                </a:solidFill>
                <a:effectLst/>
                <a:latin typeface="Poppins" panose="00000500000000000000" pitchFamily="2" charset="0"/>
                <a:cs typeface="Poppins" panose="00000500000000000000" pitchFamily="2" charset="0"/>
              </a:rPr>
              <a:t>The delivery of a strategic traffic solution to reduce existing congestion and support housing and economic growth.</a:t>
            </a:r>
          </a:p>
          <a:p>
            <a:pPr algn="l" fontAlgn="base">
              <a:spcBef>
                <a:spcPts val="750"/>
              </a:spcBef>
              <a:spcAft>
                <a:spcPts val="375"/>
              </a:spcAft>
              <a:buFont typeface="Arial" panose="020B0604020202020204" pitchFamily="34" charset="0"/>
              <a:buChar char="•"/>
            </a:pPr>
            <a:r>
              <a:rPr lang="en-US" b="0" i="0" dirty="0">
                <a:solidFill>
                  <a:schemeClr val="tx1"/>
                </a:solidFill>
                <a:effectLst/>
                <a:latin typeface="Poppins" panose="00000500000000000000" pitchFamily="2" charset="0"/>
                <a:cs typeface="Poppins" panose="00000500000000000000" pitchFamily="2" charset="0"/>
              </a:rPr>
              <a:t>Development must support improvements to Ashchurch for Tewkesbury train station to allow for increased usage as well as improved links to the train station.</a:t>
            </a:r>
          </a:p>
          <a:p>
            <a:pPr algn="l" fontAlgn="base">
              <a:spcBef>
                <a:spcPts val="1875"/>
              </a:spcBef>
            </a:pPr>
            <a:r>
              <a:rPr lang="en-US" b="0" i="0" dirty="0">
                <a:solidFill>
                  <a:schemeClr val="tx1"/>
                </a:solidFill>
                <a:effectLst/>
                <a:latin typeface="Poppins" panose="00000500000000000000" pitchFamily="2" charset="0"/>
                <a:cs typeface="Poppins" panose="00000500000000000000" pitchFamily="2" charset="0"/>
              </a:rPr>
              <a:t>Another key principle in the Garden Communities Charter: Integrated live, work, play communities.</a:t>
            </a:r>
          </a:p>
          <a:p>
            <a:pPr algn="l" fontAlgn="base">
              <a:spcBef>
                <a:spcPts val="1313"/>
              </a:spcBef>
            </a:pPr>
            <a:r>
              <a:rPr lang="en-US" b="0" i="0" dirty="0">
                <a:solidFill>
                  <a:schemeClr val="tx1"/>
                </a:solidFill>
                <a:effectLst/>
                <a:latin typeface="Poppins" panose="00000500000000000000" pitchFamily="2" charset="0"/>
                <a:cs typeface="Poppins" panose="00000500000000000000" pitchFamily="2" charset="0"/>
              </a:rPr>
              <a:t>The Garden Communities will be an inclusive, desirable place to live, work and play for all ages. Funding from planning gain will help support this.</a:t>
            </a:r>
          </a:p>
          <a:p>
            <a:pPr algn="l" fontAlgn="base">
              <a:spcBef>
                <a:spcPts val="1313"/>
              </a:spcBef>
            </a:pPr>
            <a:r>
              <a:rPr lang="en-US" b="0" i="0" dirty="0">
                <a:solidFill>
                  <a:schemeClr val="tx1"/>
                </a:solidFill>
                <a:effectLst/>
                <a:latin typeface="Poppins" panose="00000500000000000000" pitchFamily="2" charset="0"/>
                <a:cs typeface="Poppins" panose="00000500000000000000" pitchFamily="2" charset="0"/>
              </a:rPr>
              <a:t>A new network of </a:t>
            </a:r>
            <a:r>
              <a:rPr lang="en-US" b="0" i="0" dirty="0" err="1">
                <a:solidFill>
                  <a:schemeClr val="tx1"/>
                </a:solidFill>
                <a:effectLst/>
                <a:latin typeface="Poppins" panose="00000500000000000000" pitchFamily="2" charset="0"/>
                <a:cs typeface="Poppins" panose="00000500000000000000" pitchFamily="2" charset="0"/>
              </a:rPr>
              <a:t>neighbourhood</a:t>
            </a:r>
            <a:r>
              <a:rPr lang="en-US" b="0" i="0" dirty="0">
                <a:solidFill>
                  <a:schemeClr val="tx1"/>
                </a:solidFill>
                <a:effectLst/>
                <a:latin typeface="Poppins" panose="00000500000000000000" pitchFamily="2" charset="0"/>
                <a:cs typeface="Poppins" panose="00000500000000000000" pitchFamily="2" charset="0"/>
              </a:rPr>
              <a:t> </a:t>
            </a:r>
            <a:r>
              <a:rPr lang="en-US" b="0" i="0" dirty="0" err="1">
                <a:solidFill>
                  <a:schemeClr val="tx1"/>
                </a:solidFill>
                <a:effectLst/>
                <a:latin typeface="Poppins" panose="00000500000000000000" pitchFamily="2" charset="0"/>
                <a:cs typeface="Poppins" panose="00000500000000000000" pitchFamily="2" charset="0"/>
              </a:rPr>
              <a:t>centres</a:t>
            </a:r>
            <a:r>
              <a:rPr lang="en-US" b="0" i="0" dirty="0">
                <a:solidFill>
                  <a:schemeClr val="tx1"/>
                </a:solidFill>
                <a:effectLst/>
                <a:latin typeface="Poppins" panose="00000500000000000000" pitchFamily="2" charset="0"/>
                <a:cs typeface="Poppins" panose="00000500000000000000" pitchFamily="2" charset="0"/>
              </a:rPr>
              <a:t> will be comprehensively designed and planned providing easy access to shops, community facilities and other services such as healthcare.</a:t>
            </a:r>
          </a:p>
          <a:p>
            <a:pPr algn="l" fontAlgn="base">
              <a:spcBef>
                <a:spcPts val="1313"/>
              </a:spcBef>
            </a:pPr>
            <a:r>
              <a:rPr lang="en-US" b="0" i="0" dirty="0">
                <a:solidFill>
                  <a:schemeClr val="tx1"/>
                </a:solidFill>
                <a:effectLst/>
                <a:latin typeface="Poppins" panose="00000500000000000000" pitchFamily="2" charset="0"/>
                <a:cs typeface="Poppins" panose="00000500000000000000" pitchFamily="2" charset="0"/>
              </a:rPr>
              <a:t>New employment areas within the development will be accessible by sustainable travel options and will be well connected to new as well as the existing communities.</a:t>
            </a:r>
          </a:p>
          <a:p>
            <a:pPr algn="l" fontAlgn="base">
              <a:spcBef>
                <a:spcPts val="1313"/>
              </a:spcBef>
            </a:pPr>
            <a:r>
              <a:rPr lang="en-US" b="0" i="0" dirty="0">
                <a:solidFill>
                  <a:schemeClr val="tx1"/>
                </a:solidFill>
                <a:effectLst/>
                <a:latin typeface="Poppins" panose="00000500000000000000" pitchFamily="2" charset="0"/>
                <a:cs typeface="Poppins" panose="00000500000000000000" pitchFamily="2" charset="0"/>
              </a:rPr>
              <a:t>We must see:</a:t>
            </a:r>
          </a:p>
          <a:p>
            <a:pPr algn="l" fontAlgn="base">
              <a:spcBef>
                <a:spcPts val="750"/>
              </a:spcBef>
              <a:spcAft>
                <a:spcPts val="375"/>
              </a:spcAft>
              <a:buFont typeface="Arial" panose="020B0604020202020204" pitchFamily="34" charset="0"/>
              <a:buChar char="•"/>
            </a:pPr>
            <a:r>
              <a:rPr lang="en-US" b="0" i="0" dirty="0">
                <a:solidFill>
                  <a:schemeClr val="tx1"/>
                </a:solidFill>
                <a:effectLst/>
                <a:latin typeface="Poppins" panose="00000500000000000000" pitchFamily="2" charset="0"/>
                <a:cs typeface="Poppins" panose="00000500000000000000" pitchFamily="2" charset="0"/>
              </a:rPr>
              <a:t>Local live/work units, co-working space and employment sites for high-value sector growth.</a:t>
            </a:r>
          </a:p>
          <a:p>
            <a:pPr algn="l" fontAlgn="base">
              <a:spcBef>
                <a:spcPts val="750"/>
              </a:spcBef>
              <a:spcAft>
                <a:spcPts val="375"/>
              </a:spcAft>
              <a:buFont typeface="Arial" panose="020B0604020202020204" pitchFamily="34" charset="0"/>
              <a:buChar char="•"/>
            </a:pPr>
            <a:r>
              <a:rPr lang="en-US" b="0" i="0" dirty="0">
                <a:solidFill>
                  <a:schemeClr val="tx1"/>
                </a:solidFill>
                <a:effectLst/>
                <a:latin typeface="Poppins" panose="00000500000000000000" pitchFamily="2" charset="0"/>
                <a:cs typeface="Poppins" panose="00000500000000000000" pitchFamily="2" charset="0"/>
              </a:rPr>
              <a:t>Focal points for each community. Such as large village </a:t>
            </a:r>
            <a:r>
              <a:rPr lang="en-US" b="0" i="0" dirty="0" err="1">
                <a:solidFill>
                  <a:schemeClr val="tx1"/>
                </a:solidFill>
                <a:effectLst/>
                <a:latin typeface="Poppins" panose="00000500000000000000" pitchFamily="2" charset="0"/>
                <a:cs typeface="Poppins" panose="00000500000000000000" pitchFamily="2" charset="0"/>
              </a:rPr>
              <a:t>centres</a:t>
            </a:r>
            <a:r>
              <a:rPr lang="en-US" b="0" i="0" dirty="0">
                <a:solidFill>
                  <a:schemeClr val="tx1"/>
                </a:solidFill>
                <a:effectLst/>
                <a:latin typeface="Poppins" panose="00000500000000000000" pitchFamily="2" charset="0"/>
                <a:cs typeface="Poppins" panose="00000500000000000000" pitchFamily="2" charset="0"/>
              </a:rPr>
              <a:t> with schools, shops and business spaces, to small </a:t>
            </a:r>
            <a:r>
              <a:rPr lang="en-US" b="0" i="0" dirty="0" err="1">
                <a:solidFill>
                  <a:schemeClr val="tx1"/>
                </a:solidFill>
                <a:effectLst/>
                <a:latin typeface="Poppins" panose="00000500000000000000" pitchFamily="2" charset="0"/>
                <a:cs typeface="Poppins" panose="00000500000000000000" pitchFamily="2" charset="0"/>
              </a:rPr>
              <a:t>neighbourhood</a:t>
            </a:r>
            <a:r>
              <a:rPr lang="en-US" b="0" i="0" dirty="0">
                <a:solidFill>
                  <a:schemeClr val="tx1"/>
                </a:solidFill>
                <a:effectLst/>
                <a:latin typeface="Poppins" panose="00000500000000000000" pitchFamily="2" charset="0"/>
                <a:cs typeface="Poppins" panose="00000500000000000000" pitchFamily="2" charset="0"/>
              </a:rPr>
              <a:t> hubs. These will create a space to meet </a:t>
            </a:r>
            <a:r>
              <a:rPr lang="en-US" b="0" i="0" dirty="0" err="1">
                <a:solidFill>
                  <a:schemeClr val="tx1"/>
                </a:solidFill>
                <a:effectLst/>
                <a:latin typeface="Poppins" panose="00000500000000000000" pitchFamily="2" charset="0"/>
                <a:cs typeface="Poppins" panose="00000500000000000000" pitchFamily="2" charset="0"/>
              </a:rPr>
              <a:t>neighbours</a:t>
            </a:r>
            <a:r>
              <a:rPr lang="en-US" b="0" i="0" dirty="0">
                <a:solidFill>
                  <a:schemeClr val="tx1"/>
                </a:solidFill>
                <a:effectLst/>
                <a:latin typeface="Poppins" panose="00000500000000000000" pitchFamily="2" charset="0"/>
                <a:cs typeface="Poppins" panose="00000500000000000000" pitchFamily="2" charset="0"/>
              </a:rPr>
              <a:t> and friends, grab a coffee or nip to the shops.</a:t>
            </a:r>
          </a:p>
          <a:p>
            <a:pPr algn="l" fontAlgn="base">
              <a:spcBef>
                <a:spcPts val="750"/>
              </a:spcBef>
              <a:spcAft>
                <a:spcPts val="375"/>
              </a:spcAft>
              <a:buFont typeface="Arial" panose="020B0604020202020204" pitchFamily="34" charset="0"/>
              <a:buChar char="•"/>
            </a:pPr>
            <a:r>
              <a:rPr lang="en-US" b="0" i="0" dirty="0">
                <a:solidFill>
                  <a:schemeClr val="tx1"/>
                </a:solidFill>
                <a:effectLst/>
                <a:latin typeface="Poppins" panose="00000500000000000000" pitchFamily="2" charset="0"/>
                <a:cs typeface="Poppins" panose="00000500000000000000" pitchFamily="2" charset="0"/>
              </a:rPr>
              <a:t>New public green spaces that deliver fantastic play and leisure space for all ages. These will be at the heart of each community.</a:t>
            </a:r>
          </a:p>
          <a:p>
            <a:pPr algn="l" fontAlgn="base">
              <a:spcBef>
                <a:spcPts val="750"/>
              </a:spcBef>
              <a:spcAft>
                <a:spcPts val="375"/>
              </a:spcAft>
              <a:buFont typeface="Arial" panose="020B0604020202020204" pitchFamily="34" charset="0"/>
              <a:buChar char="•"/>
            </a:pPr>
            <a:r>
              <a:rPr lang="en-US" b="0" i="0" dirty="0">
                <a:solidFill>
                  <a:schemeClr val="tx1"/>
                </a:solidFill>
                <a:effectLst/>
                <a:latin typeface="Poppins" panose="00000500000000000000" pitchFamily="2" charset="0"/>
                <a:cs typeface="Poppins" panose="00000500000000000000" pitchFamily="2" charset="0"/>
              </a:rPr>
              <a:t>New health facilities to be accessible for everyone within the Garden Communities.</a:t>
            </a:r>
          </a:p>
          <a:p>
            <a:pPr algn="l" fontAlgn="base">
              <a:spcBef>
                <a:spcPts val="750"/>
              </a:spcBef>
              <a:spcAft>
                <a:spcPts val="375"/>
              </a:spcAft>
              <a:buFont typeface="Arial" panose="020B0604020202020204" pitchFamily="34" charset="0"/>
              <a:buChar char="•"/>
            </a:pPr>
            <a:r>
              <a:rPr lang="en-US" b="0" i="0" dirty="0">
                <a:solidFill>
                  <a:schemeClr val="tx1"/>
                </a:solidFill>
                <a:effectLst/>
                <a:latin typeface="Poppins" panose="00000500000000000000" pitchFamily="2" charset="0"/>
                <a:cs typeface="Poppins" panose="00000500000000000000" pitchFamily="2" charset="0"/>
              </a:rPr>
              <a:t>New primary and secondary schools that allow children to walk and cycle to school.</a:t>
            </a:r>
          </a:p>
          <a:p>
            <a:pPr algn="l" fontAlgn="base">
              <a:spcBef>
                <a:spcPts val="750"/>
              </a:spcBef>
              <a:spcAft>
                <a:spcPts val="375"/>
              </a:spcAft>
              <a:buFont typeface="Arial" panose="020B0604020202020204" pitchFamily="34" charset="0"/>
              <a:buChar char="•"/>
            </a:pPr>
            <a:r>
              <a:rPr lang="en-US" b="0" i="0" dirty="0">
                <a:solidFill>
                  <a:schemeClr val="tx1"/>
                </a:solidFill>
                <a:effectLst/>
                <a:latin typeface="Poppins" panose="00000500000000000000" pitchFamily="2" charset="0"/>
                <a:cs typeface="Poppins" panose="00000500000000000000" pitchFamily="2" charset="0"/>
              </a:rPr>
              <a:t>Improved services from Ashchurch for Tewkesbury station. These will enable sustainable access to other employment </a:t>
            </a:r>
            <a:r>
              <a:rPr lang="en-US" b="0" i="0" dirty="0" err="1">
                <a:solidFill>
                  <a:schemeClr val="tx1"/>
                </a:solidFill>
                <a:effectLst/>
                <a:latin typeface="Poppins" panose="00000500000000000000" pitchFamily="2" charset="0"/>
                <a:cs typeface="Poppins" panose="00000500000000000000" pitchFamily="2" charset="0"/>
              </a:rPr>
              <a:t>centres</a:t>
            </a:r>
            <a:r>
              <a:rPr lang="en-US" b="0" i="0" dirty="0">
                <a:solidFill>
                  <a:schemeClr val="tx1"/>
                </a:solidFill>
                <a:effectLst/>
                <a:latin typeface="Poppins" panose="00000500000000000000" pitchFamily="2" charset="0"/>
                <a:cs typeface="Poppins" panose="00000500000000000000" pitchFamily="2" charset="0"/>
              </a:rPr>
              <a:t> in the region.</a:t>
            </a:r>
          </a:p>
          <a:p>
            <a:pPr algn="l" fontAlgn="base">
              <a:spcBef>
                <a:spcPts val="750"/>
              </a:spcBef>
              <a:spcAft>
                <a:spcPts val="375"/>
              </a:spcAft>
              <a:buFont typeface="Arial" panose="020B0604020202020204" pitchFamily="34" charset="0"/>
              <a:buChar char="•"/>
            </a:pPr>
            <a:r>
              <a:rPr lang="en-US" b="0" i="0" dirty="0">
                <a:solidFill>
                  <a:schemeClr val="tx1"/>
                </a:solidFill>
                <a:effectLst/>
                <a:latin typeface="Poppins" panose="00000500000000000000" pitchFamily="2" charset="0"/>
                <a:cs typeface="Poppins" panose="00000500000000000000" pitchFamily="2" charset="0"/>
              </a:rPr>
              <a:t>High speed </a:t>
            </a:r>
            <a:r>
              <a:rPr lang="en-US" b="0" i="0" dirty="0" err="1">
                <a:solidFill>
                  <a:schemeClr val="tx1"/>
                </a:solidFill>
                <a:effectLst/>
                <a:latin typeface="Poppins" panose="00000500000000000000" pitchFamily="2" charset="0"/>
                <a:cs typeface="Poppins" panose="00000500000000000000" pitchFamily="2" charset="0"/>
              </a:rPr>
              <a:t>fibre</a:t>
            </a:r>
            <a:r>
              <a:rPr lang="en-US" b="0" i="0" dirty="0">
                <a:solidFill>
                  <a:schemeClr val="tx1"/>
                </a:solidFill>
                <a:effectLst/>
                <a:latin typeface="Poppins" panose="00000500000000000000" pitchFamily="2" charset="0"/>
                <a:cs typeface="Poppins" panose="00000500000000000000" pitchFamily="2" charset="0"/>
              </a:rPr>
              <a:t> internet access to all properties to support </a:t>
            </a:r>
            <a:r>
              <a:rPr lang="en-US" b="0" i="0" dirty="0" err="1">
                <a:solidFill>
                  <a:schemeClr val="tx1"/>
                </a:solidFill>
                <a:effectLst/>
                <a:latin typeface="Poppins" panose="00000500000000000000" pitchFamily="2" charset="0"/>
                <a:cs typeface="Poppins" panose="00000500000000000000" pitchFamily="2" charset="0"/>
              </a:rPr>
              <a:t>digitalisation</a:t>
            </a:r>
            <a:r>
              <a:rPr lang="en-US" b="0" i="0" dirty="0">
                <a:solidFill>
                  <a:schemeClr val="tx1"/>
                </a:solidFill>
                <a:effectLst/>
                <a:latin typeface="Poppins" panose="00000500000000000000" pitchFamily="2" charset="0"/>
                <a:cs typeface="Poppins" panose="00000500000000000000" pitchFamily="2" charset="0"/>
              </a:rPr>
              <a:t>.</a:t>
            </a:r>
          </a:p>
          <a:p>
            <a:pPr algn="l" fontAlgn="base">
              <a:spcBef>
                <a:spcPts val="750"/>
              </a:spcBef>
              <a:spcAft>
                <a:spcPts val="375"/>
              </a:spcAft>
              <a:buFont typeface="Arial" panose="020B0604020202020204" pitchFamily="34" charset="0"/>
              <a:buChar char="•"/>
            </a:pPr>
            <a:r>
              <a:rPr lang="en-US" b="0" i="0" dirty="0">
                <a:solidFill>
                  <a:schemeClr val="tx1"/>
                </a:solidFill>
                <a:effectLst/>
                <a:latin typeface="Poppins" panose="00000500000000000000" pitchFamily="2" charset="0"/>
                <a:cs typeface="Poppins" panose="00000500000000000000" pitchFamily="2" charset="0"/>
              </a:rPr>
              <a:t>Accessible and inclusive sports facilities. Facilities should be affordable for residents and support existing clubs in Tewkesbury to grow and thrive.</a:t>
            </a:r>
          </a:p>
          <a:p>
            <a:pPr algn="l" fontAlgn="base">
              <a:spcBef>
                <a:spcPts val="750"/>
              </a:spcBef>
              <a:spcAft>
                <a:spcPts val="375"/>
              </a:spcAft>
              <a:buFont typeface="Arial" panose="020B0604020202020204" pitchFamily="34" charset="0"/>
              <a:buChar char="•"/>
            </a:pPr>
            <a:r>
              <a:rPr lang="en-US" b="0" i="0" dirty="0">
                <a:solidFill>
                  <a:schemeClr val="tx1"/>
                </a:solidFill>
                <a:effectLst/>
                <a:latin typeface="Poppins" panose="00000500000000000000" pitchFamily="2" charset="0"/>
                <a:cs typeface="Poppins" panose="00000500000000000000" pitchFamily="2" charset="0"/>
              </a:rPr>
              <a:t>Employment is an essential part of the Garden Communities and all development will be expected to support the delivery of new employment opportunities.</a:t>
            </a:r>
          </a:p>
          <a:p>
            <a:pPr algn="l" fontAlgn="base">
              <a:spcBef>
                <a:spcPts val="750"/>
              </a:spcBef>
              <a:spcAft>
                <a:spcPts val="375"/>
              </a:spcAft>
              <a:buFont typeface="Arial" panose="020B0604020202020204" pitchFamily="34" charset="0"/>
              <a:buChar char="•"/>
            </a:pPr>
            <a:r>
              <a:rPr lang="en-US" b="0" i="0" dirty="0">
                <a:solidFill>
                  <a:schemeClr val="tx1"/>
                </a:solidFill>
                <a:effectLst/>
                <a:latin typeface="Poppins" panose="00000500000000000000" pitchFamily="2" charset="0"/>
                <a:cs typeface="Poppins" panose="00000500000000000000" pitchFamily="2" charset="0"/>
              </a:rPr>
              <a:t>Accessible and inclusive cultural and arts facilities</a:t>
            </a:r>
          </a:p>
          <a:p>
            <a:endParaRPr lang="en-GB" dirty="0">
              <a:solidFill>
                <a:schemeClr val="tx1"/>
              </a:solidFill>
              <a:latin typeface="Poppins" panose="00000500000000000000" pitchFamily="2" charset="0"/>
              <a:cs typeface="Poppins" panose="00000500000000000000" pitchFamily="2" charset="0"/>
            </a:endParaRPr>
          </a:p>
        </p:txBody>
      </p:sp>
      <p:sp>
        <p:nvSpPr>
          <p:cNvPr id="4" name="Slide Number Placeholder 3"/>
          <p:cNvSpPr>
            <a:spLocks noGrp="1"/>
          </p:cNvSpPr>
          <p:nvPr>
            <p:ph type="sldNum" sz="quarter" idx="5"/>
          </p:nvPr>
        </p:nvSpPr>
        <p:spPr/>
        <p:txBody>
          <a:bodyPr/>
          <a:lstStyle/>
          <a:p>
            <a:fld id="{F72AABAC-33EB-4346-A135-D04EB0FB36F4}" type="slidenum">
              <a:rPr lang="en-GB" smtClean="0"/>
              <a:t>39</a:t>
            </a:fld>
            <a:endParaRPr lang="en-GB"/>
          </a:p>
        </p:txBody>
      </p:sp>
    </p:spTree>
    <p:extLst>
      <p:ext uri="{BB962C8B-B14F-4D97-AF65-F5344CB8AC3E}">
        <p14:creationId xmlns:p14="http://schemas.microsoft.com/office/powerpoint/2010/main" val="21979385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72AABAC-33EB-4346-A135-D04EB0FB36F4}" type="slidenum">
              <a:rPr lang="en-GB" smtClean="0"/>
              <a:t>4</a:t>
            </a:fld>
            <a:endParaRPr lang="en-GB"/>
          </a:p>
        </p:txBody>
      </p:sp>
    </p:spTree>
    <p:extLst>
      <p:ext uri="{BB962C8B-B14F-4D97-AF65-F5344CB8AC3E}">
        <p14:creationId xmlns:p14="http://schemas.microsoft.com/office/powerpoint/2010/main" val="200318389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spcBef>
                <a:spcPts val="1875"/>
              </a:spcBef>
            </a:pPr>
            <a:r>
              <a:rPr lang="en-US" b="0" i="0" dirty="0">
                <a:solidFill>
                  <a:schemeClr val="tx1"/>
                </a:solidFill>
                <a:effectLst/>
                <a:latin typeface="Poppins" panose="00000500000000000000" pitchFamily="2" charset="0"/>
                <a:cs typeface="Poppins" panose="00000500000000000000" pitchFamily="2" charset="0"/>
              </a:rPr>
              <a:t>This is a key principle in the Garden Communities Charter!!</a:t>
            </a:r>
          </a:p>
          <a:p>
            <a:pPr algn="l" fontAlgn="base">
              <a:spcBef>
                <a:spcPts val="1875"/>
              </a:spcBef>
            </a:pPr>
            <a:r>
              <a:rPr lang="en-US" b="0" i="0" dirty="0">
                <a:solidFill>
                  <a:schemeClr val="tx1"/>
                </a:solidFill>
                <a:effectLst/>
                <a:latin typeface="Poppins" panose="00000500000000000000" pitchFamily="2" charset="0"/>
                <a:cs typeface="Poppins" panose="00000500000000000000" pitchFamily="2" charset="0"/>
              </a:rPr>
              <a:t>Maintain existing communities alongside the development of new areas, reflecting local character.</a:t>
            </a:r>
          </a:p>
          <a:p>
            <a:pPr algn="l" fontAlgn="base">
              <a:spcBef>
                <a:spcPts val="1313"/>
              </a:spcBef>
            </a:pPr>
            <a:r>
              <a:rPr lang="en-US" b="0" i="0" dirty="0">
                <a:solidFill>
                  <a:schemeClr val="tx1"/>
                </a:solidFill>
                <a:effectLst/>
                <a:latin typeface="Poppins" panose="00000500000000000000" pitchFamily="2" charset="0"/>
                <a:cs typeface="Poppins" panose="00000500000000000000" pitchFamily="2" charset="0"/>
              </a:rPr>
              <a:t>The Garden Communities will compliment and connect to the Tewkesbury area. This includes </a:t>
            </a:r>
            <a:r>
              <a:rPr lang="en-US" b="0" i="0" dirty="0" err="1">
                <a:solidFill>
                  <a:schemeClr val="tx1"/>
                </a:solidFill>
                <a:effectLst/>
                <a:latin typeface="Poppins" panose="00000500000000000000" pitchFamily="2" charset="0"/>
                <a:cs typeface="Poppins" panose="00000500000000000000" pitchFamily="2" charset="0"/>
              </a:rPr>
              <a:t>neighbouring</a:t>
            </a:r>
            <a:r>
              <a:rPr lang="en-US" b="0" i="0" dirty="0">
                <a:solidFill>
                  <a:schemeClr val="tx1"/>
                </a:solidFill>
                <a:effectLst/>
                <a:latin typeface="Poppins" panose="00000500000000000000" pitchFamily="2" charset="0"/>
                <a:cs typeface="Poppins" panose="00000500000000000000" pitchFamily="2" charset="0"/>
              </a:rPr>
              <a:t> settlements and the surrounding landscape.</a:t>
            </a:r>
          </a:p>
          <a:p>
            <a:pPr algn="l" fontAlgn="base">
              <a:spcBef>
                <a:spcPts val="1313"/>
              </a:spcBef>
            </a:pPr>
            <a:r>
              <a:rPr lang="en-US" b="0" i="0" dirty="0">
                <a:solidFill>
                  <a:schemeClr val="tx1"/>
                </a:solidFill>
                <a:effectLst/>
                <a:latin typeface="Poppins" panose="00000500000000000000" pitchFamily="2" charset="0"/>
                <a:cs typeface="Poppins" panose="00000500000000000000" pitchFamily="2" charset="0"/>
              </a:rPr>
              <a:t>Tewkesbury is a special place. The Garden Communities must support sustainable growth where possible. The </a:t>
            </a:r>
            <a:r>
              <a:rPr lang="en-US" b="0" i="0" dirty="0" err="1">
                <a:solidFill>
                  <a:schemeClr val="tx1"/>
                </a:solidFill>
                <a:effectLst/>
                <a:latin typeface="Poppins" panose="00000500000000000000" pitchFamily="2" charset="0"/>
                <a:cs typeface="Poppins" panose="00000500000000000000" pitchFamily="2" charset="0"/>
              </a:rPr>
              <a:t>programme</a:t>
            </a:r>
            <a:r>
              <a:rPr lang="en-US" b="0" i="0" dirty="0">
                <a:solidFill>
                  <a:schemeClr val="tx1"/>
                </a:solidFill>
                <a:effectLst/>
                <a:latin typeface="Poppins" panose="00000500000000000000" pitchFamily="2" charset="0"/>
                <a:cs typeface="Poppins" panose="00000500000000000000" pitchFamily="2" charset="0"/>
              </a:rPr>
              <a:t> will need to add to its success as a vibrant and historic market town.</a:t>
            </a:r>
          </a:p>
          <a:p>
            <a:pPr algn="l" fontAlgn="base">
              <a:spcBef>
                <a:spcPts val="1313"/>
              </a:spcBef>
            </a:pPr>
            <a:r>
              <a:rPr lang="en-US" b="1" i="0" dirty="0">
                <a:solidFill>
                  <a:schemeClr val="tx1"/>
                </a:solidFill>
                <a:effectLst/>
                <a:latin typeface="Poppins" panose="00000500000000000000" pitchFamily="2" charset="0"/>
                <a:cs typeface="Poppins" panose="00000500000000000000" pitchFamily="2" charset="0"/>
              </a:rPr>
              <a:t>We must see:</a:t>
            </a:r>
            <a:endParaRPr lang="en-US" b="0" i="0" dirty="0">
              <a:solidFill>
                <a:schemeClr val="tx1"/>
              </a:solidFill>
              <a:effectLst/>
              <a:latin typeface="Poppins" panose="00000500000000000000" pitchFamily="2" charset="0"/>
              <a:cs typeface="Poppins" panose="00000500000000000000" pitchFamily="2" charset="0"/>
            </a:endParaRPr>
          </a:p>
          <a:p>
            <a:pPr algn="l" fontAlgn="base">
              <a:spcBef>
                <a:spcPts val="750"/>
              </a:spcBef>
              <a:spcAft>
                <a:spcPts val="375"/>
              </a:spcAft>
              <a:buFont typeface="Arial" panose="020B0604020202020204" pitchFamily="34" charset="0"/>
              <a:buChar char="•"/>
            </a:pPr>
            <a:r>
              <a:rPr lang="en-US" b="0" i="0" dirty="0">
                <a:solidFill>
                  <a:schemeClr val="tx1"/>
                </a:solidFill>
                <a:effectLst/>
                <a:latin typeface="Poppins" panose="00000500000000000000" pitchFamily="2" charset="0"/>
                <a:cs typeface="Poppins" panose="00000500000000000000" pitchFamily="2" charset="0"/>
              </a:rPr>
              <a:t>Tewkesbury’s central role in the borough protected and enhanced.</a:t>
            </a:r>
          </a:p>
          <a:p>
            <a:pPr algn="l" fontAlgn="base">
              <a:spcBef>
                <a:spcPts val="750"/>
              </a:spcBef>
              <a:spcAft>
                <a:spcPts val="375"/>
              </a:spcAft>
              <a:buFont typeface="Arial" panose="020B0604020202020204" pitchFamily="34" charset="0"/>
              <a:buChar char="•"/>
            </a:pPr>
            <a:r>
              <a:rPr lang="en-US" b="0" i="0" dirty="0">
                <a:solidFill>
                  <a:schemeClr val="tx1"/>
                </a:solidFill>
                <a:effectLst/>
                <a:latin typeface="Poppins" panose="00000500000000000000" pitchFamily="2" charset="0"/>
                <a:cs typeface="Poppins" panose="00000500000000000000" pitchFamily="2" charset="0"/>
              </a:rPr>
              <a:t>Existing communities becoming engaged in the process.</a:t>
            </a:r>
          </a:p>
          <a:p>
            <a:pPr algn="l" fontAlgn="base">
              <a:spcBef>
                <a:spcPts val="750"/>
              </a:spcBef>
              <a:spcAft>
                <a:spcPts val="375"/>
              </a:spcAft>
              <a:buFont typeface="Arial" panose="020B0604020202020204" pitchFamily="34" charset="0"/>
              <a:buChar char="•"/>
            </a:pPr>
            <a:r>
              <a:rPr lang="en-US" b="0" i="0" dirty="0">
                <a:solidFill>
                  <a:schemeClr val="tx1"/>
                </a:solidFill>
                <a:effectLst/>
                <a:latin typeface="Poppins" panose="00000500000000000000" pitchFamily="2" charset="0"/>
                <a:cs typeface="Poppins" panose="00000500000000000000" pitchFamily="2" charset="0"/>
              </a:rPr>
              <a:t>The protection and enhancement of historic villages and their landscape.</a:t>
            </a:r>
          </a:p>
          <a:p>
            <a:pPr algn="l" fontAlgn="base">
              <a:spcBef>
                <a:spcPts val="750"/>
              </a:spcBef>
              <a:spcAft>
                <a:spcPts val="375"/>
              </a:spcAft>
              <a:buFont typeface="Arial" panose="020B0604020202020204" pitchFamily="34" charset="0"/>
              <a:buChar char="•"/>
            </a:pPr>
            <a:r>
              <a:rPr lang="en-US" b="0" i="0" dirty="0">
                <a:solidFill>
                  <a:schemeClr val="tx1"/>
                </a:solidFill>
                <a:effectLst/>
                <a:latin typeface="Poppins" panose="00000500000000000000" pitchFamily="2" charset="0"/>
                <a:cs typeface="Poppins" panose="00000500000000000000" pitchFamily="2" charset="0"/>
              </a:rPr>
              <a:t>The protection of historic rights of way and improved access to the countryside beyond the Garden Communities.</a:t>
            </a:r>
          </a:p>
          <a:p>
            <a:pPr algn="l" fontAlgn="base">
              <a:spcBef>
                <a:spcPts val="750"/>
              </a:spcBef>
              <a:spcAft>
                <a:spcPts val="375"/>
              </a:spcAft>
              <a:buFont typeface="Arial" panose="020B0604020202020204" pitchFamily="34" charset="0"/>
              <a:buChar char="•"/>
            </a:pPr>
            <a:r>
              <a:rPr lang="en-US" b="0" i="0" dirty="0">
                <a:solidFill>
                  <a:schemeClr val="tx1"/>
                </a:solidFill>
                <a:effectLst/>
                <a:latin typeface="Poppins" panose="00000500000000000000" pitchFamily="2" charset="0"/>
                <a:cs typeface="Poppins" panose="00000500000000000000" pitchFamily="2" charset="0"/>
              </a:rPr>
              <a:t>Travel routes from the Garden Communities to the heart of the town </a:t>
            </a:r>
            <a:r>
              <a:rPr lang="en-US" b="0" i="0" dirty="0" err="1">
                <a:solidFill>
                  <a:schemeClr val="tx1"/>
                </a:solidFill>
                <a:effectLst/>
                <a:latin typeface="Poppins" panose="00000500000000000000" pitchFamily="2" charset="0"/>
                <a:cs typeface="Poppins" panose="00000500000000000000" pitchFamily="2" charset="0"/>
              </a:rPr>
              <a:t>centre</a:t>
            </a:r>
            <a:r>
              <a:rPr lang="en-US" b="0" i="0" dirty="0">
                <a:solidFill>
                  <a:schemeClr val="tx1"/>
                </a:solidFill>
                <a:effectLst/>
                <a:latin typeface="Poppins" panose="00000500000000000000" pitchFamily="2" charset="0"/>
                <a:cs typeface="Poppins" panose="00000500000000000000" pitchFamily="2" charset="0"/>
              </a:rPr>
              <a:t>.</a:t>
            </a:r>
          </a:p>
          <a:p>
            <a:pPr algn="l" fontAlgn="base">
              <a:spcBef>
                <a:spcPts val="750"/>
              </a:spcBef>
              <a:spcAft>
                <a:spcPts val="375"/>
              </a:spcAft>
              <a:buFont typeface="Arial" panose="020B0604020202020204" pitchFamily="34" charset="0"/>
              <a:buChar char="•"/>
            </a:pPr>
            <a:r>
              <a:rPr lang="en-US" b="0" i="0" dirty="0">
                <a:solidFill>
                  <a:schemeClr val="tx1"/>
                </a:solidFill>
                <a:effectLst/>
                <a:latin typeface="Poppins" panose="00000500000000000000" pitchFamily="2" charset="0"/>
                <a:cs typeface="Poppins" panose="00000500000000000000" pitchFamily="2" charset="0"/>
              </a:rPr>
              <a:t>The protection of mature trees, hedgerows and walking paths.</a:t>
            </a:r>
          </a:p>
          <a:p>
            <a:pPr algn="l" fontAlgn="base">
              <a:spcBef>
                <a:spcPts val="750"/>
              </a:spcBef>
              <a:spcAft>
                <a:spcPts val="375"/>
              </a:spcAft>
              <a:buFont typeface="Arial" panose="020B0604020202020204" pitchFamily="34" charset="0"/>
              <a:buChar char="•"/>
            </a:pPr>
            <a:r>
              <a:rPr lang="en-US" b="0" i="0" dirty="0">
                <a:solidFill>
                  <a:schemeClr val="tx1"/>
                </a:solidFill>
                <a:effectLst/>
                <a:latin typeface="Poppins" panose="00000500000000000000" pitchFamily="2" charset="0"/>
                <a:cs typeface="Poppins" panose="00000500000000000000" pitchFamily="2" charset="0"/>
              </a:rPr>
              <a:t>The creation of major public green spaces around the </a:t>
            </a:r>
            <a:r>
              <a:rPr lang="en-US" b="0" i="0" dirty="0" err="1">
                <a:solidFill>
                  <a:schemeClr val="tx1"/>
                </a:solidFill>
                <a:effectLst/>
                <a:latin typeface="Poppins" panose="00000500000000000000" pitchFamily="2" charset="0"/>
                <a:cs typeface="Poppins" panose="00000500000000000000" pitchFamily="2" charset="0"/>
              </a:rPr>
              <a:t>Carrant</a:t>
            </a:r>
            <a:r>
              <a:rPr lang="en-US" b="0" i="0" dirty="0">
                <a:solidFill>
                  <a:schemeClr val="tx1"/>
                </a:solidFill>
                <a:effectLst/>
                <a:latin typeface="Poppins" panose="00000500000000000000" pitchFamily="2" charset="0"/>
                <a:cs typeface="Poppins" panose="00000500000000000000" pitchFamily="2" charset="0"/>
              </a:rPr>
              <a:t> and </a:t>
            </a:r>
            <a:r>
              <a:rPr lang="en-US" b="0" i="0" dirty="0" err="1">
                <a:solidFill>
                  <a:schemeClr val="tx1"/>
                </a:solidFill>
                <a:effectLst/>
                <a:latin typeface="Poppins" panose="00000500000000000000" pitchFamily="2" charset="0"/>
                <a:cs typeface="Poppins" panose="00000500000000000000" pitchFamily="2" charset="0"/>
              </a:rPr>
              <a:t>Tirle</a:t>
            </a:r>
            <a:r>
              <a:rPr lang="en-US" b="0" i="0" dirty="0">
                <a:solidFill>
                  <a:schemeClr val="tx1"/>
                </a:solidFill>
                <a:effectLst/>
                <a:latin typeface="Poppins" panose="00000500000000000000" pitchFamily="2" charset="0"/>
                <a:cs typeface="Poppins" panose="00000500000000000000" pitchFamily="2" charset="0"/>
              </a:rPr>
              <a:t> brooks.</a:t>
            </a:r>
          </a:p>
          <a:p>
            <a:pPr algn="l" fontAlgn="base">
              <a:spcBef>
                <a:spcPts val="750"/>
              </a:spcBef>
              <a:spcAft>
                <a:spcPts val="375"/>
              </a:spcAft>
              <a:buFont typeface="Arial" panose="020B0604020202020204" pitchFamily="34" charset="0"/>
              <a:buChar char="•"/>
            </a:pPr>
            <a:r>
              <a:rPr lang="en-US" b="0" i="0" dirty="0">
                <a:solidFill>
                  <a:schemeClr val="tx1"/>
                </a:solidFill>
                <a:effectLst/>
                <a:latin typeface="Poppins" panose="00000500000000000000" pitchFamily="2" charset="0"/>
                <a:cs typeface="Poppins" panose="00000500000000000000" pitchFamily="2" charset="0"/>
              </a:rPr>
              <a:t>A clear strategy of how to link the town </a:t>
            </a:r>
            <a:r>
              <a:rPr lang="en-US" b="0" i="0" dirty="0" err="1">
                <a:solidFill>
                  <a:schemeClr val="tx1"/>
                </a:solidFill>
                <a:effectLst/>
                <a:latin typeface="Poppins" panose="00000500000000000000" pitchFamily="2" charset="0"/>
                <a:cs typeface="Poppins" panose="00000500000000000000" pitchFamily="2" charset="0"/>
              </a:rPr>
              <a:t>centre</a:t>
            </a:r>
            <a:r>
              <a:rPr lang="en-US" b="0" i="0" dirty="0">
                <a:solidFill>
                  <a:schemeClr val="tx1"/>
                </a:solidFill>
                <a:effectLst/>
                <a:latin typeface="Poppins" panose="00000500000000000000" pitchFamily="2" charset="0"/>
                <a:cs typeface="Poppins" panose="00000500000000000000" pitchFamily="2" charset="0"/>
              </a:rPr>
              <a:t> with new areas and addressing the needs of existing communities through new developments.</a:t>
            </a:r>
          </a:p>
          <a:p>
            <a:endParaRPr lang="en-GB" dirty="0">
              <a:solidFill>
                <a:schemeClr val="tx1"/>
              </a:solidFill>
              <a:latin typeface="Poppins" panose="00000500000000000000" pitchFamily="2" charset="0"/>
              <a:cs typeface="Poppins" panose="00000500000000000000" pitchFamily="2" charset="0"/>
            </a:endParaRPr>
          </a:p>
        </p:txBody>
      </p:sp>
      <p:sp>
        <p:nvSpPr>
          <p:cNvPr id="4" name="Slide Number Placeholder 3"/>
          <p:cNvSpPr>
            <a:spLocks noGrp="1"/>
          </p:cNvSpPr>
          <p:nvPr>
            <p:ph type="sldNum" sz="quarter" idx="5"/>
          </p:nvPr>
        </p:nvSpPr>
        <p:spPr/>
        <p:txBody>
          <a:bodyPr/>
          <a:lstStyle/>
          <a:p>
            <a:fld id="{F72AABAC-33EB-4346-A135-D04EB0FB36F4}" type="slidenum">
              <a:rPr lang="en-GB" smtClean="0"/>
              <a:t>40</a:t>
            </a:fld>
            <a:endParaRPr lang="en-GB"/>
          </a:p>
        </p:txBody>
      </p:sp>
    </p:spTree>
    <p:extLst>
      <p:ext uri="{BB962C8B-B14F-4D97-AF65-F5344CB8AC3E}">
        <p14:creationId xmlns:p14="http://schemas.microsoft.com/office/powerpoint/2010/main" val="23635778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Loop the charter slides on this section while people chat! </a:t>
            </a:r>
          </a:p>
          <a:p>
            <a:endParaRPr lang="en-GB" dirty="0"/>
          </a:p>
        </p:txBody>
      </p:sp>
      <p:sp>
        <p:nvSpPr>
          <p:cNvPr id="4" name="Slide Number Placeholder 3"/>
          <p:cNvSpPr>
            <a:spLocks noGrp="1"/>
          </p:cNvSpPr>
          <p:nvPr>
            <p:ph type="sldNum" sz="quarter" idx="5"/>
          </p:nvPr>
        </p:nvSpPr>
        <p:spPr/>
        <p:txBody>
          <a:bodyPr/>
          <a:lstStyle/>
          <a:p>
            <a:fld id="{F72AABAC-33EB-4346-A135-D04EB0FB36F4}" type="slidenum">
              <a:rPr lang="en-GB" smtClean="0"/>
              <a:t>41</a:t>
            </a:fld>
            <a:endParaRPr lang="en-GB"/>
          </a:p>
        </p:txBody>
      </p:sp>
    </p:spTree>
    <p:extLst>
      <p:ext uri="{BB962C8B-B14F-4D97-AF65-F5344CB8AC3E}">
        <p14:creationId xmlns:p14="http://schemas.microsoft.com/office/powerpoint/2010/main" val="29484028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Poppins" panose="00000500000000000000" pitchFamily="2" charset="0"/>
                <a:ea typeface="PMingLiU-ExtB" panose="02020500000000000000" pitchFamily="18" charset="-120"/>
                <a:cs typeface="Poppins" panose="00000500000000000000" pitchFamily="2" charset="0"/>
              </a:rPr>
              <a:t>Alice is often called as an expert witness in appeals where the Local Planning Authority has turned down a planning application because it doesn’t fit with the Garden Communities Charter principles and is a massive advocate for good design and getting that element right at scale. Alice is leading our work on </a:t>
            </a:r>
            <a:r>
              <a:rPr lang="en-GB" dirty="0" err="1">
                <a:latin typeface="Poppins" panose="00000500000000000000" pitchFamily="2" charset="0"/>
                <a:ea typeface="PMingLiU-ExtB" panose="02020500000000000000" pitchFamily="18" charset="-120"/>
                <a:cs typeface="Poppins" panose="00000500000000000000" pitchFamily="2" charset="0"/>
              </a:rPr>
              <a:t>masterplanning</a:t>
            </a:r>
            <a:r>
              <a:rPr lang="en-GB" dirty="0">
                <a:latin typeface="Poppins" panose="00000500000000000000" pitchFamily="2" charset="0"/>
                <a:ea typeface="PMingLiU-ExtB" panose="02020500000000000000" pitchFamily="18" charset="-120"/>
                <a:cs typeface="Poppins" panose="00000500000000000000" pitchFamily="2" charset="0"/>
              </a:rPr>
              <a:t>. </a:t>
            </a:r>
          </a:p>
        </p:txBody>
      </p:sp>
      <p:sp>
        <p:nvSpPr>
          <p:cNvPr id="4" name="Slide Number Placeholder 3"/>
          <p:cNvSpPr>
            <a:spLocks noGrp="1"/>
          </p:cNvSpPr>
          <p:nvPr>
            <p:ph type="sldNum" sz="quarter" idx="5"/>
          </p:nvPr>
        </p:nvSpPr>
        <p:spPr/>
        <p:txBody>
          <a:bodyPr/>
          <a:lstStyle/>
          <a:p>
            <a:fld id="{F72AABAC-33EB-4346-A135-D04EB0FB36F4}" type="slidenum">
              <a:rPr lang="en-GB" smtClean="0"/>
              <a:t>5</a:t>
            </a:fld>
            <a:endParaRPr lang="en-GB"/>
          </a:p>
        </p:txBody>
      </p:sp>
    </p:spTree>
    <p:extLst>
      <p:ext uri="{BB962C8B-B14F-4D97-AF65-F5344CB8AC3E}">
        <p14:creationId xmlns:p14="http://schemas.microsoft.com/office/powerpoint/2010/main" val="12830507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Poppins" panose="00000500000000000000" pitchFamily="2" charset="0"/>
                <a:cs typeface="Poppins" panose="00000500000000000000" pitchFamily="2" charset="0"/>
              </a:rPr>
              <a:t>Neil’s the newest member of the team and brings a wealth of programme and project management experience. He was key to the launch of Cheltenham’s Golden Valley ambitions before moving to the LEP where he was involved with, amongst other things, big road improvement projects. </a:t>
            </a:r>
          </a:p>
        </p:txBody>
      </p:sp>
      <p:sp>
        <p:nvSpPr>
          <p:cNvPr id="4" name="Slide Number Placeholder 3"/>
          <p:cNvSpPr>
            <a:spLocks noGrp="1"/>
          </p:cNvSpPr>
          <p:nvPr>
            <p:ph type="sldNum" sz="quarter" idx="5"/>
          </p:nvPr>
        </p:nvSpPr>
        <p:spPr/>
        <p:txBody>
          <a:bodyPr/>
          <a:lstStyle/>
          <a:p>
            <a:fld id="{F72AABAC-33EB-4346-A135-D04EB0FB36F4}" type="slidenum">
              <a:rPr lang="en-GB" smtClean="0"/>
              <a:t>6</a:t>
            </a:fld>
            <a:endParaRPr lang="en-GB"/>
          </a:p>
        </p:txBody>
      </p:sp>
    </p:spTree>
    <p:extLst>
      <p:ext uri="{BB962C8B-B14F-4D97-AF65-F5344CB8AC3E}">
        <p14:creationId xmlns:p14="http://schemas.microsoft.com/office/powerpoint/2010/main" val="40141160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Poppins" panose="00000500000000000000" pitchFamily="2" charset="0"/>
                <a:cs typeface="Poppins" panose="00000500000000000000" pitchFamily="2" charset="0"/>
              </a:rPr>
              <a:t>Jonathan’s the team captain and has worked around the world in a variety of programme management and aerospace roles, including time in Berlin. He’s just come back from holiday and hasn’t spotted that we’ve played a little practical joke on him with this slide!! </a:t>
            </a:r>
          </a:p>
        </p:txBody>
      </p:sp>
      <p:sp>
        <p:nvSpPr>
          <p:cNvPr id="4" name="Slide Number Placeholder 3"/>
          <p:cNvSpPr>
            <a:spLocks noGrp="1"/>
          </p:cNvSpPr>
          <p:nvPr>
            <p:ph type="sldNum" sz="quarter" idx="5"/>
          </p:nvPr>
        </p:nvSpPr>
        <p:spPr/>
        <p:txBody>
          <a:bodyPr/>
          <a:lstStyle/>
          <a:p>
            <a:fld id="{F72AABAC-33EB-4346-A135-D04EB0FB36F4}" type="slidenum">
              <a:rPr lang="en-GB" smtClean="0"/>
              <a:t>7</a:t>
            </a:fld>
            <a:endParaRPr lang="en-GB"/>
          </a:p>
        </p:txBody>
      </p:sp>
    </p:spTree>
    <p:extLst>
      <p:ext uri="{BB962C8B-B14F-4D97-AF65-F5344CB8AC3E}">
        <p14:creationId xmlns:p14="http://schemas.microsoft.com/office/powerpoint/2010/main" val="13812819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Poppins" panose="00000500000000000000" pitchFamily="2" charset="0"/>
                <a:cs typeface="Poppins" panose="00000500000000000000" pitchFamily="2" charset="0"/>
              </a:rPr>
              <a:t>Martha is our programme coordinator, which means she’s responsible for bringing all our efforts together and making sure that everything is mapped out. </a:t>
            </a:r>
          </a:p>
        </p:txBody>
      </p:sp>
      <p:sp>
        <p:nvSpPr>
          <p:cNvPr id="4" name="Slide Number Placeholder 3"/>
          <p:cNvSpPr>
            <a:spLocks noGrp="1"/>
          </p:cNvSpPr>
          <p:nvPr>
            <p:ph type="sldNum" sz="quarter" idx="5"/>
          </p:nvPr>
        </p:nvSpPr>
        <p:spPr/>
        <p:txBody>
          <a:bodyPr/>
          <a:lstStyle/>
          <a:p>
            <a:fld id="{F72AABAC-33EB-4346-A135-D04EB0FB36F4}" type="slidenum">
              <a:rPr lang="en-GB" smtClean="0"/>
              <a:t>8</a:t>
            </a:fld>
            <a:endParaRPr lang="en-GB"/>
          </a:p>
        </p:txBody>
      </p:sp>
    </p:spTree>
    <p:extLst>
      <p:ext uri="{BB962C8B-B14F-4D97-AF65-F5344CB8AC3E}">
        <p14:creationId xmlns:p14="http://schemas.microsoft.com/office/powerpoint/2010/main" val="15670069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Poppins" panose="00000500000000000000" pitchFamily="2" charset="0"/>
                <a:cs typeface="Poppins" panose="00000500000000000000" pitchFamily="2" charset="0"/>
              </a:rPr>
              <a:t>And then there’s me. I turn up to meetings to find out what’s going on and then I write news stories on our website, write and respond to social media posts and occasionally am asked to stand here and introduce speakers who can tell you all about the progress we’ve made in recent months. So without further ado.. </a:t>
            </a:r>
          </a:p>
        </p:txBody>
      </p:sp>
      <p:sp>
        <p:nvSpPr>
          <p:cNvPr id="4" name="Slide Number Placeholder 3"/>
          <p:cNvSpPr>
            <a:spLocks noGrp="1"/>
          </p:cNvSpPr>
          <p:nvPr>
            <p:ph type="sldNum" sz="quarter" idx="5"/>
          </p:nvPr>
        </p:nvSpPr>
        <p:spPr/>
        <p:txBody>
          <a:bodyPr/>
          <a:lstStyle/>
          <a:p>
            <a:fld id="{F72AABAC-33EB-4346-A135-D04EB0FB36F4}" type="slidenum">
              <a:rPr lang="en-GB" smtClean="0"/>
              <a:t>9</a:t>
            </a:fld>
            <a:endParaRPr lang="en-GB"/>
          </a:p>
        </p:txBody>
      </p:sp>
    </p:spTree>
    <p:extLst>
      <p:ext uri="{BB962C8B-B14F-4D97-AF65-F5344CB8AC3E}">
        <p14:creationId xmlns:p14="http://schemas.microsoft.com/office/powerpoint/2010/main" val="6766029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674A3-7828-E123-CA9F-B1161914CA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C6DD70C-6214-9DC0-88A3-4BFC6E34776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36874D4-EAF9-63FA-5AF3-05906FE8721A}"/>
              </a:ext>
            </a:extLst>
          </p:cNvPr>
          <p:cNvSpPr>
            <a:spLocks noGrp="1"/>
          </p:cNvSpPr>
          <p:nvPr>
            <p:ph type="dt" sz="half" idx="10"/>
          </p:nvPr>
        </p:nvSpPr>
        <p:spPr/>
        <p:txBody>
          <a:bodyPr/>
          <a:lstStyle/>
          <a:p>
            <a:fld id="{34331AC6-7422-471F-8A44-A98A6C7151E9}" type="datetimeFigureOut">
              <a:rPr lang="en-GB" smtClean="0"/>
              <a:t>07/04/2025</a:t>
            </a:fld>
            <a:endParaRPr lang="en-GB"/>
          </a:p>
        </p:txBody>
      </p:sp>
      <p:sp>
        <p:nvSpPr>
          <p:cNvPr id="5" name="Footer Placeholder 4">
            <a:extLst>
              <a:ext uri="{FF2B5EF4-FFF2-40B4-BE49-F238E27FC236}">
                <a16:creationId xmlns:a16="http://schemas.microsoft.com/office/drawing/2014/main" id="{31704396-33A9-C29A-58DF-71C4282325E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FB0E6CC-CF3A-2635-F125-DD400BF261D0}"/>
              </a:ext>
            </a:extLst>
          </p:cNvPr>
          <p:cNvSpPr>
            <a:spLocks noGrp="1"/>
          </p:cNvSpPr>
          <p:nvPr>
            <p:ph type="sldNum" sz="quarter" idx="12"/>
          </p:nvPr>
        </p:nvSpPr>
        <p:spPr/>
        <p:txBody>
          <a:bodyPr/>
          <a:lstStyle/>
          <a:p>
            <a:fld id="{7C7C125D-83EF-428F-8E9B-60F88D2B851B}" type="slidenum">
              <a:rPr lang="en-GB" smtClean="0"/>
              <a:t>‹#›</a:t>
            </a:fld>
            <a:endParaRPr lang="en-GB"/>
          </a:p>
        </p:txBody>
      </p:sp>
    </p:spTree>
    <p:extLst>
      <p:ext uri="{BB962C8B-B14F-4D97-AF65-F5344CB8AC3E}">
        <p14:creationId xmlns:p14="http://schemas.microsoft.com/office/powerpoint/2010/main" val="483139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C6102-01D4-A5AE-D15C-BAF8E060A52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15467DD-7509-A925-4E00-7418094316E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C97EDCA-F5F5-205C-2CA7-367A66CD350B}"/>
              </a:ext>
            </a:extLst>
          </p:cNvPr>
          <p:cNvSpPr>
            <a:spLocks noGrp="1"/>
          </p:cNvSpPr>
          <p:nvPr>
            <p:ph type="dt" sz="half" idx="10"/>
          </p:nvPr>
        </p:nvSpPr>
        <p:spPr/>
        <p:txBody>
          <a:bodyPr/>
          <a:lstStyle/>
          <a:p>
            <a:fld id="{34331AC6-7422-471F-8A44-A98A6C7151E9}" type="datetimeFigureOut">
              <a:rPr lang="en-GB" smtClean="0"/>
              <a:t>07/04/2025</a:t>
            </a:fld>
            <a:endParaRPr lang="en-GB"/>
          </a:p>
        </p:txBody>
      </p:sp>
      <p:sp>
        <p:nvSpPr>
          <p:cNvPr id="5" name="Footer Placeholder 4">
            <a:extLst>
              <a:ext uri="{FF2B5EF4-FFF2-40B4-BE49-F238E27FC236}">
                <a16:creationId xmlns:a16="http://schemas.microsoft.com/office/drawing/2014/main" id="{DB9A2533-A265-0C4B-A4EC-6B703F5E015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4C102AD-824C-2BF0-AD14-05FBFBCA8E12}"/>
              </a:ext>
            </a:extLst>
          </p:cNvPr>
          <p:cNvSpPr>
            <a:spLocks noGrp="1"/>
          </p:cNvSpPr>
          <p:nvPr>
            <p:ph type="sldNum" sz="quarter" idx="12"/>
          </p:nvPr>
        </p:nvSpPr>
        <p:spPr/>
        <p:txBody>
          <a:bodyPr/>
          <a:lstStyle/>
          <a:p>
            <a:fld id="{7C7C125D-83EF-428F-8E9B-60F88D2B851B}" type="slidenum">
              <a:rPr lang="en-GB" smtClean="0"/>
              <a:t>‹#›</a:t>
            </a:fld>
            <a:endParaRPr lang="en-GB"/>
          </a:p>
        </p:txBody>
      </p:sp>
    </p:spTree>
    <p:extLst>
      <p:ext uri="{BB962C8B-B14F-4D97-AF65-F5344CB8AC3E}">
        <p14:creationId xmlns:p14="http://schemas.microsoft.com/office/powerpoint/2010/main" val="32808794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44FE889-82DC-30E5-F36B-904BF73C149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53098F6-D796-1266-70DD-629B95AE778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61E8BEE-BC39-7024-FF41-6A08E62D8779}"/>
              </a:ext>
            </a:extLst>
          </p:cNvPr>
          <p:cNvSpPr>
            <a:spLocks noGrp="1"/>
          </p:cNvSpPr>
          <p:nvPr>
            <p:ph type="dt" sz="half" idx="10"/>
          </p:nvPr>
        </p:nvSpPr>
        <p:spPr/>
        <p:txBody>
          <a:bodyPr/>
          <a:lstStyle/>
          <a:p>
            <a:fld id="{34331AC6-7422-471F-8A44-A98A6C7151E9}" type="datetimeFigureOut">
              <a:rPr lang="en-GB" smtClean="0"/>
              <a:t>07/04/2025</a:t>
            </a:fld>
            <a:endParaRPr lang="en-GB"/>
          </a:p>
        </p:txBody>
      </p:sp>
      <p:sp>
        <p:nvSpPr>
          <p:cNvPr id="5" name="Footer Placeholder 4">
            <a:extLst>
              <a:ext uri="{FF2B5EF4-FFF2-40B4-BE49-F238E27FC236}">
                <a16:creationId xmlns:a16="http://schemas.microsoft.com/office/drawing/2014/main" id="{A5C15E19-FCCC-C2C1-06EB-24D52BE6FAC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B21D434-3A40-C4CF-1656-7420E914BFF0}"/>
              </a:ext>
            </a:extLst>
          </p:cNvPr>
          <p:cNvSpPr>
            <a:spLocks noGrp="1"/>
          </p:cNvSpPr>
          <p:nvPr>
            <p:ph type="sldNum" sz="quarter" idx="12"/>
          </p:nvPr>
        </p:nvSpPr>
        <p:spPr/>
        <p:txBody>
          <a:bodyPr/>
          <a:lstStyle/>
          <a:p>
            <a:fld id="{7C7C125D-83EF-428F-8E9B-60F88D2B851B}" type="slidenum">
              <a:rPr lang="en-GB" smtClean="0"/>
              <a:t>‹#›</a:t>
            </a:fld>
            <a:endParaRPr lang="en-GB"/>
          </a:p>
        </p:txBody>
      </p:sp>
    </p:spTree>
    <p:extLst>
      <p:ext uri="{BB962C8B-B14F-4D97-AF65-F5344CB8AC3E}">
        <p14:creationId xmlns:p14="http://schemas.microsoft.com/office/powerpoint/2010/main" val="11075226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2" name="Date Placeholder 2">
            <a:extLst>
              <a:ext uri="{FF2B5EF4-FFF2-40B4-BE49-F238E27FC236}">
                <a16:creationId xmlns:a16="http://schemas.microsoft.com/office/drawing/2014/main" id="{3CF9674C-A299-E5EC-8A0D-7C441C1A1067}"/>
              </a:ext>
            </a:extLst>
          </p:cNvPr>
          <p:cNvSpPr txBox="1">
            <a:spLocks noGrp="1"/>
          </p:cNvSpPr>
          <p:nvPr>
            <p:ph type="dt" sz="half" idx="7"/>
          </p:nvPr>
        </p:nvSpPr>
        <p:spPr/>
        <p:txBody>
          <a:bodyPr/>
          <a:lstStyle>
            <a:lvl1pPr>
              <a:defRPr lang="en-US"/>
            </a:lvl1pPr>
          </a:lstStyle>
          <a:p>
            <a:pPr lvl="0"/>
            <a:fld id="{48247541-C630-48C3-AC43-2839B479F6A7}" type="datetime1">
              <a:rPr lang="en-US"/>
              <a:pPr lvl="0"/>
              <a:t>4/7/2025</a:t>
            </a:fld>
            <a:endParaRPr lang="en-US"/>
          </a:p>
        </p:txBody>
      </p:sp>
      <p:sp>
        <p:nvSpPr>
          <p:cNvPr id="3" name="Footer Placeholder 3">
            <a:extLst>
              <a:ext uri="{FF2B5EF4-FFF2-40B4-BE49-F238E27FC236}">
                <a16:creationId xmlns:a16="http://schemas.microsoft.com/office/drawing/2014/main" id="{3FDD8E6D-430A-BD5B-5EFF-9DF9D64090BF}"/>
              </a:ext>
            </a:extLst>
          </p:cNvPr>
          <p:cNvSpPr txBox="1">
            <a:spLocks noGrp="1"/>
          </p:cNvSpPr>
          <p:nvPr>
            <p:ph type="ftr" sz="quarter" idx="9"/>
          </p:nvPr>
        </p:nvSpPr>
        <p:spPr/>
        <p:txBody>
          <a:bodyPr/>
          <a:lstStyle>
            <a:lvl1pPr>
              <a:defRPr lang="en-US"/>
            </a:lvl1pPr>
          </a:lstStyle>
          <a:p>
            <a:pPr lvl="0"/>
            <a:endParaRPr lang="en-US"/>
          </a:p>
        </p:txBody>
      </p:sp>
      <p:sp>
        <p:nvSpPr>
          <p:cNvPr id="4" name="Slide Number Placeholder 4">
            <a:extLst>
              <a:ext uri="{FF2B5EF4-FFF2-40B4-BE49-F238E27FC236}">
                <a16:creationId xmlns:a16="http://schemas.microsoft.com/office/drawing/2014/main" id="{CE6D28E7-BFB2-FAFD-EFBA-A6871BB8A396}"/>
              </a:ext>
            </a:extLst>
          </p:cNvPr>
          <p:cNvSpPr txBox="1">
            <a:spLocks noGrp="1"/>
          </p:cNvSpPr>
          <p:nvPr>
            <p:ph type="sldNum" sz="quarter" idx="8"/>
          </p:nvPr>
        </p:nvSpPr>
        <p:spPr/>
        <p:txBody>
          <a:bodyPr/>
          <a:lstStyle>
            <a:lvl1pPr>
              <a:defRPr lang="en-US"/>
            </a:lvl1pPr>
          </a:lstStyle>
          <a:p>
            <a:pPr lvl="0"/>
            <a:fld id="{64F1CD8C-A6FC-4DE9-8D1D-1D2C6A0E2A89}" type="slidenum">
              <a:t>‹#›</a:t>
            </a:fld>
            <a:endParaRPr lang="en-US"/>
          </a:p>
        </p:txBody>
      </p:sp>
      <p:sp>
        <p:nvSpPr>
          <p:cNvPr id="5" name="Title 1">
            <a:extLst>
              <a:ext uri="{FF2B5EF4-FFF2-40B4-BE49-F238E27FC236}">
                <a16:creationId xmlns:a16="http://schemas.microsoft.com/office/drawing/2014/main" id="{16F4A902-C7E6-53DC-C28E-F56514893F8C}"/>
              </a:ext>
            </a:extLst>
          </p:cNvPr>
          <p:cNvSpPr txBox="1">
            <a:spLocks noGrp="1"/>
          </p:cNvSpPr>
          <p:nvPr>
            <p:ph type="title"/>
          </p:nvPr>
        </p:nvSpPr>
        <p:spPr>
          <a:xfrm>
            <a:off x="343338" y="310283"/>
            <a:ext cx="5238314" cy="853354"/>
          </a:xfrm>
        </p:spPr>
        <p:txBody>
          <a:bodyPr/>
          <a:lstStyle>
            <a:lvl1pPr>
              <a:defRPr sz="3600" b="1"/>
            </a:lvl1pPr>
          </a:lstStyle>
          <a:p>
            <a:pPr lvl="0"/>
            <a:r>
              <a:rPr lang="en-US"/>
              <a:t>CLICK TO EDIT MASTER TITLE STYLE</a:t>
            </a:r>
          </a:p>
        </p:txBody>
      </p:sp>
      <p:sp>
        <p:nvSpPr>
          <p:cNvPr id="6" name="Text Placeholder 7">
            <a:extLst>
              <a:ext uri="{FF2B5EF4-FFF2-40B4-BE49-F238E27FC236}">
                <a16:creationId xmlns:a16="http://schemas.microsoft.com/office/drawing/2014/main" id="{10E0AE0A-662E-9A75-2A22-82E4FE6851CF}"/>
              </a:ext>
            </a:extLst>
          </p:cNvPr>
          <p:cNvSpPr txBox="1">
            <a:spLocks noGrp="1"/>
          </p:cNvSpPr>
          <p:nvPr>
            <p:ph type="body" idx="4294967295"/>
          </p:nvPr>
        </p:nvSpPr>
        <p:spPr>
          <a:xfrm>
            <a:off x="343338" y="981078"/>
            <a:ext cx="3581403" cy="365129"/>
          </a:xfrm>
        </p:spPr>
        <p:txBody>
          <a:bodyPr/>
          <a:lstStyle>
            <a:lvl1pPr marL="0" indent="0">
              <a:spcBef>
                <a:spcPts val="900"/>
              </a:spcBef>
              <a:buNone/>
              <a:defRPr sz="2000" b="1">
                <a:latin typeface="Calibri Light"/>
              </a:defRPr>
            </a:lvl1pPr>
          </a:lstStyle>
          <a:p>
            <a:pPr lvl="0"/>
            <a:r>
              <a:rPr lang="en-US"/>
              <a:t>Click to edit Master text styles</a:t>
            </a:r>
          </a:p>
        </p:txBody>
      </p:sp>
    </p:spTree>
    <p:extLst>
      <p:ext uri="{BB962C8B-B14F-4D97-AF65-F5344CB8AC3E}">
        <p14:creationId xmlns:p14="http://schemas.microsoft.com/office/powerpoint/2010/main" val="28603181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0129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971242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464671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840100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516117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433058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99855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B5ED5-68F8-222B-CDB0-E8F1B4A33D7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B0A9C35-1C41-1CBF-8009-0DECE0A8D47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9C4357C-F245-C48F-2E3E-F43355D444F5}"/>
              </a:ext>
            </a:extLst>
          </p:cNvPr>
          <p:cNvSpPr>
            <a:spLocks noGrp="1"/>
          </p:cNvSpPr>
          <p:nvPr>
            <p:ph type="dt" sz="half" idx="10"/>
          </p:nvPr>
        </p:nvSpPr>
        <p:spPr/>
        <p:txBody>
          <a:bodyPr/>
          <a:lstStyle/>
          <a:p>
            <a:fld id="{34331AC6-7422-471F-8A44-A98A6C7151E9}" type="datetimeFigureOut">
              <a:rPr lang="en-GB" smtClean="0"/>
              <a:t>07/04/2025</a:t>
            </a:fld>
            <a:endParaRPr lang="en-GB"/>
          </a:p>
        </p:txBody>
      </p:sp>
      <p:sp>
        <p:nvSpPr>
          <p:cNvPr id="5" name="Footer Placeholder 4">
            <a:extLst>
              <a:ext uri="{FF2B5EF4-FFF2-40B4-BE49-F238E27FC236}">
                <a16:creationId xmlns:a16="http://schemas.microsoft.com/office/drawing/2014/main" id="{FB945619-38BD-5258-BF88-056C2C25436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22FE973-E049-F47C-1AEC-CD03212B1F56}"/>
              </a:ext>
            </a:extLst>
          </p:cNvPr>
          <p:cNvSpPr>
            <a:spLocks noGrp="1"/>
          </p:cNvSpPr>
          <p:nvPr>
            <p:ph type="sldNum" sz="quarter" idx="12"/>
          </p:nvPr>
        </p:nvSpPr>
        <p:spPr/>
        <p:txBody>
          <a:bodyPr/>
          <a:lstStyle/>
          <a:p>
            <a:fld id="{7C7C125D-83EF-428F-8E9B-60F88D2B851B}" type="slidenum">
              <a:rPr lang="en-GB" smtClean="0"/>
              <a:t>‹#›</a:t>
            </a:fld>
            <a:endParaRPr lang="en-GB"/>
          </a:p>
        </p:txBody>
      </p:sp>
    </p:spTree>
    <p:extLst>
      <p:ext uri="{BB962C8B-B14F-4D97-AF65-F5344CB8AC3E}">
        <p14:creationId xmlns:p14="http://schemas.microsoft.com/office/powerpoint/2010/main" val="23075093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562197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295974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410259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380018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2FEB0-0819-15AF-3D54-FB035FE6FC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2F5B1F5-BAAC-7B0E-7675-7C47CEAB3FC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D757EB8-5137-0207-4D2F-35DDCF2081A1}"/>
              </a:ext>
            </a:extLst>
          </p:cNvPr>
          <p:cNvSpPr>
            <a:spLocks noGrp="1"/>
          </p:cNvSpPr>
          <p:nvPr>
            <p:ph type="dt" sz="half" idx="10"/>
          </p:nvPr>
        </p:nvSpPr>
        <p:spPr/>
        <p:txBody>
          <a:bodyPr/>
          <a:lstStyle/>
          <a:p>
            <a:fld id="{34331AC6-7422-471F-8A44-A98A6C7151E9}" type="datetimeFigureOut">
              <a:rPr lang="en-GB" smtClean="0"/>
              <a:t>07/04/2025</a:t>
            </a:fld>
            <a:endParaRPr lang="en-GB"/>
          </a:p>
        </p:txBody>
      </p:sp>
      <p:sp>
        <p:nvSpPr>
          <p:cNvPr id="5" name="Footer Placeholder 4">
            <a:extLst>
              <a:ext uri="{FF2B5EF4-FFF2-40B4-BE49-F238E27FC236}">
                <a16:creationId xmlns:a16="http://schemas.microsoft.com/office/drawing/2014/main" id="{0F49B1CF-30D0-1D2F-F9C0-DFB56D47CFD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CBC1981-A1AA-6812-AD62-3D4095217D35}"/>
              </a:ext>
            </a:extLst>
          </p:cNvPr>
          <p:cNvSpPr>
            <a:spLocks noGrp="1"/>
          </p:cNvSpPr>
          <p:nvPr>
            <p:ph type="sldNum" sz="quarter" idx="12"/>
          </p:nvPr>
        </p:nvSpPr>
        <p:spPr/>
        <p:txBody>
          <a:bodyPr/>
          <a:lstStyle/>
          <a:p>
            <a:fld id="{7C7C125D-83EF-428F-8E9B-60F88D2B851B}" type="slidenum">
              <a:rPr lang="en-GB" smtClean="0"/>
              <a:t>‹#›</a:t>
            </a:fld>
            <a:endParaRPr lang="en-GB"/>
          </a:p>
        </p:txBody>
      </p:sp>
    </p:spTree>
    <p:extLst>
      <p:ext uri="{BB962C8B-B14F-4D97-AF65-F5344CB8AC3E}">
        <p14:creationId xmlns:p14="http://schemas.microsoft.com/office/powerpoint/2010/main" val="20218141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BF229-C458-FEB1-6A5F-F9779BE7A97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609F7A2-5F8D-A980-ACAE-023E1155305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96AAC73-A7EF-A6B5-3127-C7681505BD6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65E5667-D706-DCA3-3CC1-8B15ADFB595A}"/>
              </a:ext>
            </a:extLst>
          </p:cNvPr>
          <p:cNvSpPr>
            <a:spLocks noGrp="1"/>
          </p:cNvSpPr>
          <p:nvPr>
            <p:ph type="dt" sz="half" idx="10"/>
          </p:nvPr>
        </p:nvSpPr>
        <p:spPr/>
        <p:txBody>
          <a:bodyPr/>
          <a:lstStyle/>
          <a:p>
            <a:fld id="{34331AC6-7422-471F-8A44-A98A6C7151E9}" type="datetimeFigureOut">
              <a:rPr lang="en-GB" smtClean="0"/>
              <a:t>07/04/2025</a:t>
            </a:fld>
            <a:endParaRPr lang="en-GB"/>
          </a:p>
        </p:txBody>
      </p:sp>
      <p:sp>
        <p:nvSpPr>
          <p:cNvPr id="6" name="Footer Placeholder 5">
            <a:extLst>
              <a:ext uri="{FF2B5EF4-FFF2-40B4-BE49-F238E27FC236}">
                <a16:creationId xmlns:a16="http://schemas.microsoft.com/office/drawing/2014/main" id="{148070EC-F6CD-1217-7B60-BE124177696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41D16E6-6DD8-3C67-29A1-EAE2E94E2E23}"/>
              </a:ext>
            </a:extLst>
          </p:cNvPr>
          <p:cNvSpPr>
            <a:spLocks noGrp="1"/>
          </p:cNvSpPr>
          <p:nvPr>
            <p:ph type="sldNum" sz="quarter" idx="12"/>
          </p:nvPr>
        </p:nvSpPr>
        <p:spPr/>
        <p:txBody>
          <a:bodyPr/>
          <a:lstStyle/>
          <a:p>
            <a:fld id="{7C7C125D-83EF-428F-8E9B-60F88D2B851B}" type="slidenum">
              <a:rPr lang="en-GB" smtClean="0"/>
              <a:t>‹#›</a:t>
            </a:fld>
            <a:endParaRPr lang="en-GB"/>
          </a:p>
        </p:txBody>
      </p:sp>
    </p:spTree>
    <p:extLst>
      <p:ext uri="{BB962C8B-B14F-4D97-AF65-F5344CB8AC3E}">
        <p14:creationId xmlns:p14="http://schemas.microsoft.com/office/powerpoint/2010/main" val="15131585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C50BC-D995-03CD-D78B-8DEBEB56D39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5271261-9DA4-9D35-6B64-9C8AC9F3BC8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6DC6F56-F960-3FB2-C796-594830D2405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A3B54C5-CBF0-9757-B8FF-AEF86C5BB0C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3883F99-7FAE-FF54-4A02-F34187FED37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FC2F02A-6829-FEFC-BA8B-1147D62CB93D}"/>
              </a:ext>
            </a:extLst>
          </p:cNvPr>
          <p:cNvSpPr>
            <a:spLocks noGrp="1"/>
          </p:cNvSpPr>
          <p:nvPr>
            <p:ph type="dt" sz="half" idx="10"/>
          </p:nvPr>
        </p:nvSpPr>
        <p:spPr/>
        <p:txBody>
          <a:bodyPr/>
          <a:lstStyle/>
          <a:p>
            <a:fld id="{34331AC6-7422-471F-8A44-A98A6C7151E9}" type="datetimeFigureOut">
              <a:rPr lang="en-GB" smtClean="0"/>
              <a:t>07/04/2025</a:t>
            </a:fld>
            <a:endParaRPr lang="en-GB"/>
          </a:p>
        </p:txBody>
      </p:sp>
      <p:sp>
        <p:nvSpPr>
          <p:cNvPr id="8" name="Footer Placeholder 7">
            <a:extLst>
              <a:ext uri="{FF2B5EF4-FFF2-40B4-BE49-F238E27FC236}">
                <a16:creationId xmlns:a16="http://schemas.microsoft.com/office/drawing/2014/main" id="{74B7E3FE-ED96-F052-DF94-064F2265C938}"/>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26B9673-DA2C-35E4-E541-A96979CC7B1C}"/>
              </a:ext>
            </a:extLst>
          </p:cNvPr>
          <p:cNvSpPr>
            <a:spLocks noGrp="1"/>
          </p:cNvSpPr>
          <p:nvPr>
            <p:ph type="sldNum" sz="quarter" idx="12"/>
          </p:nvPr>
        </p:nvSpPr>
        <p:spPr/>
        <p:txBody>
          <a:bodyPr/>
          <a:lstStyle/>
          <a:p>
            <a:fld id="{7C7C125D-83EF-428F-8E9B-60F88D2B851B}" type="slidenum">
              <a:rPr lang="en-GB" smtClean="0"/>
              <a:t>‹#›</a:t>
            </a:fld>
            <a:endParaRPr lang="en-GB"/>
          </a:p>
        </p:txBody>
      </p:sp>
    </p:spTree>
    <p:extLst>
      <p:ext uri="{BB962C8B-B14F-4D97-AF65-F5344CB8AC3E}">
        <p14:creationId xmlns:p14="http://schemas.microsoft.com/office/powerpoint/2010/main" val="8567486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B60FF-DD2E-121F-3803-53C0EA88D13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2CFAAB4-290B-4262-7BB0-6F1C96D6951A}"/>
              </a:ext>
            </a:extLst>
          </p:cNvPr>
          <p:cNvSpPr>
            <a:spLocks noGrp="1"/>
          </p:cNvSpPr>
          <p:nvPr>
            <p:ph type="dt" sz="half" idx="10"/>
          </p:nvPr>
        </p:nvSpPr>
        <p:spPr/>
        <p:txBody>
          <a:bodyPr/>
          <a:lstStyle/>
          <a:p>
            <a:fld id="{34331AC6-7422-471F-8A44-A98A6C7151E9}" type="datetimeFigureOut">
              <a:rPr lang="en-GB" smtClean="0"/>
              <a:t>07/04/2025</a:t>
            </a:fld>
            <a:endParaRPr lang="en-GB"/>
          </a:p>
        </p:txBody>
      </p:sp>
      <p:sp>
        <p:nvSpPr>
          <p:cNvPr id="4" name="Footer Placeholder 3">
            <a:extLst>
              <a:ext uri="{FF2B5EF4-FFF2-40B4-BE49-F238E27FC236}">
                <a16:creationId xmlns:a16="http://schemas.microsoft.com/office/drawing/2014/main" id="{04D286F6-D8B3-3B88-2903-EDB2C75B686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3CD74D5-5E9A-247E-BFB2-5CCE83478606}"/>
              </a:ext>
            </a:extLst>
          </p:cNvPr>
          <p:cNvSpPr>
            <a:spLocks noGrp="1"/>
          </p:cNvSpPr>
          <p:nvPr>
            <p:ph type="sldNum" sz="quarter" idx="12"/>
          </p:nvPr>
        </p:nvSpPr>
        <p:spPr/>
        <p:txBody>
          <a:bodyPr/>
          <a:lstStyle/>
          <a:p>
            <a:fld id="{7C7C125D-83EF-428F-8E9B-60F88D2B851B}" type="slidenum">
              <a:rPr lang="en-GB" smtClean="0"/>
              <a:t>‹#›</a:t>
            </a:fld>
            <a:endParaRPr lang="en-GB"/>
          </a:p>
        </p:txBody>
      </p:sp>
    </p:spTree>
    <p:extLst>
      <p:ext uri="{BB962C8B-B14F-4D97-AF65-F5344CB8AC3E}">
        <p14:creationId xmlns:p14="http://schemas.microsoft.com/office/powerpoint/2010/main" val="5561992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EE400D5-8BDD-2E55-2D8F-841317026EF8}"/>
              </a:ext>
            </a:extLst>
          </p:cNvPr>
          <p:cNvSpPr>
            <a:spLocks noGrp="1"/>
          </p:cNvSpPr>
          <p:nvPr>
            <p:ph type="dt" sz="half" idx="10"/>
          </p:nvPr>
        </p:nvSpPr>
        <p:spPr/>
        <p:txBody>
          <a:bodyPr/>
          <a:lstStyle/>
          <a:p>
            <a:fld id="{34331AC6-7422-471F-8A44-A98A6C7151E9}" type="datetimeFigureOut">
              <a:rPr lang="en-GB" smtClean="0"/>
              <a:t>07/04/2025</a:t>
            </a:fld>
            <a:endParaRPr lang="en-GB"/>
          </a:p>
        </p:txBody>
      </p:sp>
      <p:sp>
        <p:nvSpPr>
          <p:cNvPr id="3" name="Footer Placeholder 2">
            <a:extLst>
              <a:ext uri="{FF2B5EF4-FFF2-40B4-BE49-F238E27FC236}">
                <a16:creationId xmlns:a16="http://schemas.microsoft.com/office/drawing/2014/main" id="{E34CECD6-6227-B2A3-D228-672C9834046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0EFFE73-C963-07D5-5ACF-7F23C2AE51C9}"/>
              </a:ext>
            </a:extLst>
          </p:cNvPr>
          <p:cNvSpPr>
            <a:spLocks noGrp="1"/>
          </p:cNvSpPr>
          <p:nvPr>
            <p:ph type="sldNum" sz="quarter" idx="12"/>
          </p:nvPr>
        </p:nvSpPr>
        <p:spPr/>
        <p:txBody>
          <a:bodyPr/>
          <a:lstStyle/>
          <a:p>
            <a:fld id="{7C7C125D-83EF-428F-8E9B-60F88D2B851B}" type="slidenum">
              <a:rPr lang="en-GB" smtClean="0"/>
              <a:t>‹#›</a:t>
            </a:fld>
            <a:endParaRPr lang="en-GB"/>
          </a:p>
        </p:txBody>
      </p:sp>
    </p:spTree>
    <p:extLst>
      <p:ext uri="{BB962C8B-B14F-4D97-AF65-F5344CB8AC3E}">
        <p14:creationId xmlns:p14="http://schemas.microsoft.com/office/powerpoint/2010/main" val="13664278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6901F-D7D3-2C83-9390-4B1257FCD3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C9E1227-CF2C-1EA6-215A-131C00318B3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510FFAA-6135-E240-5B48-6FA1938499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97EC33-3041-5B72-12E8-BA58327C14A8}"/>
              </a:ext>
            </a:extLst>
          </p:cNvPr>
          <p:cNvSpPr>
            <a:spLocks noGrp="1"/>
          </p:cNvSpPr>
          <p:nvPr>
            <p:ph type="dt" sz="half" idx="10"/>
          </p:nvPr>
        </p:nvSpPr>
        <p:spPr/>
        <p:txBody>
          <a:bodyPr/>
          <a:lstStyle/>
          <a:p>
            <a:fld id="{34331AC6-7422-471F-8A44-A98A6C7151E9}" type="datetimeFigureOut">
              <a:rPr lang="en-GB" smtClean="0"/>
              <a:t>07/04/2025</a:t>
            </a:fld>
            <a:endParaRPr lang="en-GB"/>
          </a:p>
        </p:txBody>
      </p:sp>
      <p:sp>
        <p:nvSpPr>
          <p:cNvPr id="6" name="Footer Placeholder 5">
            <a:extLst>
              <a:ext uri="{FF2B5EF4-FFF2-40B4-BE49-F238E27FC236}">
                <a16:creationId xmlns:a16="http://schemas.microsoft.com/office/drawing/2014/main" id="{E665CDC2-4215-83D7-9860-214D7D02CBF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4B8DD00-56F3-689C-4315-84F10633199A}"/>
              </a:ext>
            </a:extLst>
          </p:cNvPr>
          <p:cNvSpPr>
            <a:spLocks noGrp="1"/>
          </p:cNvSpPr>
          <p:nvPr>
            <p:ph type="sldNum" sz="quarter" idx="12"/>
          </p:nvPr>
        </p:nvSpPr>
        <p:spPr/>
        <p:txBody>
          <a:bodyPr/>
          <a:lstStyle/>
          <a:p>
            <a:fld id="{7C7C125D-83EF-428F-8E9B-60F88D2B851B}" type="slidenum">
              <a:rPr lang="en-GB" smtClean="0"/>
              <a:t>‹#›</a:t>
            </a:fld>
            <a:endParaRPr lang="en-GB"/>
          </a:p>
        </p:txBody>
      </p:sp>
    </p:spTree>
    <p:extLst>
      <p:ext uri="{BB962C8B-B14F-4D97-AF65-F5344CB8AC3E}">
        <p14:creationId xmlns:p14="http://schemas.microsoft.com/office/powerpoint/2010/main" val="25927887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3F683-08EB-EC18-1030-2F34E14735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47C6845-382B-AB1C-3877-F75686325F3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581AA32-A6BC-5261-3A58-A747E9ED79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F3EDF7-D6F9-F7A7-536D-2DF04CB6C516}"/>
              </a:ext>
            </a:extLst>
          </p:cNvPr>
          <p:cNvSpPr>
            <a:spLocks noGrp="1"/>
          </p:cNvSpPr>
          <p:nvPr>
            <p:ph type="dt" sz="half" idx="10"/>
          </p:nvPr>
        </p:nvSpPr>
        <p:spPr/>
        <p:txBody>
          <a:bodyPr/>
          <a:lstStyle/>
          <a:p>
            <a:fld id="{34331AC6-7422-471F-8A44-A98A6C7151E9}" type="datetimeFigureOut">
              <a:rPr lang="en-GB" smtClean="0"/>
              <a:t>07/04/2025</a:t>
            </a:fld>
            <a:endParaRPr lang="en-GB"/>
          </a:p>
        </p:txBody>
      </p:sp>
      <p:sp>
        <p:nvSpPr>
          <p:cNvPr id="6" name="Footer Placeholder 5">
            <a:extLst>
              <a:ext uri="{FF2B5EF4-FFF2-40B4-BE49-F238E27FC236}">
                <a16:creationId xmlns:a16="http://schemas.microsoft.com/office/drawing/2014/main" id="{46F85281-F425-9EFC-4618-61028B5B276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D94E646-F159-4DC8-5686-FE7A066B331E}"/>
              </a:ext>
            </a:extLst>
          </p:cNvPr>
          <p:cNvSpPr>
            <a:spLocks noGrp="1"/>
          </p:cNvSpPr>
          <p:nvPr>
            <p:ph type="sldNum" sz="quarter" idx="12"/>
          </p:nvPr>
        </p:nvSpPr>
        <p:spPr/>
        <p:txBody>
          <a:bodyPr/>
          <a:lstStyle/>
          <a:p>
            <a:fld id="{7C7C125D-83EF-428F-8E9B-60F88D2B851B}" type="slidenum">
              <a:rPr lang="en-GB" smtClean="0"/>
              <a:t>‹#›</a:t>
            </a:fld>
            <a:endParaRPr lang="en-GB"/>
          </a:p>
        </p:txBody>
      </p:sp>
    </p:spTree>
    <p:extLst>
      <p:ext uri="{BB962C8B-B14F-4D97-AF65-F5344CB8AC3E}">
        <p14:creationId xmlns:p14="http://schemas.microsoft.com/office/powerpoint/2010/main" val="22267894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E3B0947-9A5D-9079-03EC-8049C3B41DE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400DB7F-2DBA-D017-AB03-3C64815E31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5009BAD-EB78-F54D-3825-B5636F2ADC3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331AC6-7422-471F-8A44-A98A6C7151E9}" type="datetimeFigureOut">
              <a:rPr lang="en-GB" smtClean="0"/>
              <a:t>07/04/2025</a:t>
            </a:fld>
            <a:endParaRPr lang="en-GB"/>
          </a:p>
        </p:txBody>
      </p:sp>
      <p:sp>
        <p:nvSpPr>
          <p:cNvPr id="5" name="Footer Placeholder 4">
            <a:extLst>
              <a:ext uri="{FF2B5EF4-FFF2-40B4-BE49-F238E27FC236}">
                <a16:creationId xmlns:a16="http://schemas.microsoft.com/office/drawing/2014/main" id="{0A09A96C-5439-5F34-7498-1A6599E5E00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AE49D8F2-A2AD-FCAE-A0C5-04C0C9CFD7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7C125D-83EF-428F-8E9B-60F88D2B851B}" type="slidenum">
              <a:rPr lang="en-GB" smtClean="0"/>
              <a:t>‹#›</a:t>
            </a:fld>
            <a:endParaRPr lang="en-GB"/>
          </a:p>
        </p:txBody>
      </p:sp>
    </p:spTree>
    <p:extLst>
      <p:ext uri="{BB962C8B-B14F-4D97-AF65-F5344CB8AC3E}">
        <p14:creationId xmlns:p14="http://schemas.microsoft.com/office/powerpoint/2010/main" val="21166980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4/7/2025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70326175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4.png"/><Relationship Id="rId7"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6.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8.jpg"/><Relationship Id="rId5" Type="http://schemas.openxmlformats.org/officeDocument/2006/relationships/image" Target="../media/image6.jp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4.png"/><Relationship Id="rId7"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6.jpg"/><Relationship Id="rId4" Type="http://schemas.openxmlformats.org/officeDocument/2006/relationships/image" Target="../media/image8.jpg"/></Relationships>
</file>

<file path=ppt/slides/_rels/slide9.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4.png"/><Relationship Id="rId7"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6.jp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F544D"/>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83F963E-AAC3-B4A1-CB95-4187F83F3F43}"/>
              </a:ext>
            </a:extLst>
          </p:cNvPr>
          <p:cNvPicPr>
            <a:picLocks noChangeAspect="1"/>
          </p:cNvPicPr>
          <p:nvPr/>
        </p:nvPicPr>
        <p:blipFill>
          <a:blip r:embed="rId3"/>
          <a:stretch>
            <a:fillRect/>
          </a:stretch>
        </p:blipFill>
        <p:spPr>
          <a:xfrm>
            <a:off x="9449" y="0"/>
            <a:ext cx="12173101"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a:extLst>
            <a:ext uri="{FF2B5EF4-FFF2-40B4-BE49-F238E27FC236}">
              <a16:creationId xmlns:a16="http://schemas.microsoft.com/office/drawing/2014/main" id="{A36ED173-ECD8-0367-FA4E-45416E68D1B5}"/>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1F74A080-5186-BFA7-D401-7FE0C9A82353}"/>
              </a:ext>
            </a:extLst>
          </p:cNvPr>
          <p:cNvSpPr>
            <a:spLocks noGrp="1" noRot="1" noMove="1" noResize="1" noEditPoints="1" noAdjustHandles="1" noChangeArrowheads="1" noChangeShapeType="1"/>
          </p:cNvSpPr>
          <p:nvPr/>
        </p:nvSpPr>
        <p:spPr>
          <a:xfrm>
            <a:off x="44143" y="56756"/>
            <a:ext cx="12089000" cy="6753947"/>
          </a:xfrm>
          <a:prstGeom prst="rect">
            <a:avLst/>
          </a:prstGeom>
          <a:noFill/>
          <a:ln w="127000">
            <a:solidFill>
              <a:srgbClr val="EFEF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rgbClr val="EFEFEF"/>
                </a:solidFill>
              </a:ln>
              <a:latin typeface="Poppins" panose="00000500000000000000" pitchFamily="2" charset="0"/>
              <a:cs typeface="Poppins" panose="00000500000000000000" pitchFamily="2" charset="0"/>
            </a:endParaRPr>
          </a:p>
        </p:txBody>
      </p:sp>
      <p:pic>
        <p:nvPicPr>
          <p:cNvPr id="9" name="Picture 8" descr="Logo&#10;&#10;Description automatically generated">
            <a:extLst>
              <a:ext uri="{FF2B5EF4-FFF2-40B4-BE49-F238E27FC236}">
                <a16:creationId xmlns:a16="http://schemas.microsoft.com/office/drawing/2014/main" id="{0A15B816-2293-66F8-7D37-47FEC32FE3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3754" y="165402"/>
            <a:ext cx="1146274" cy="1432843"/>
          </a:xfrm>
          <a:prstGeom prst="rect">
            <a:avLst/>
          </a:prstGeom>
        </p:spPr>
      </p:pic>
      <p:sp>
        <p:nvSpPr>
          <p:cNvPr id="2" name="Rectangle 1">
            <a:extLst>
              <a:ext uri="{FF2B5EF4-FFF2-40B4-BE49-F238E27FC236}">
                <a16:creationId xmlns:a16="http://schemas.microsoft.com/office/drawing/2014/main" id="{AC2205B5-6241-8F75-D20E-6689FE767872}"/>
              </a:ext>
            </a:extLst>
          </p:cNvPr>
          <p:cNvSpPr/>
          <p:nvPr/>
        </p:nvSpPr>
        <p:spPr>
          <a:xfrm>
            <a:off x="998850" y="1402583"/>
            <a:ext cx="8218145" cy="45719"/>
          </a:xfrm>
          <a:prstGeom prst="rect">
            <a:avLst/>
          </a:prstGeom>
          <a:solidFill>
            <a:srgbClr val="FFD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latin typeface="Poppins" panose="00000500000000000000" pitchFamily="2" charset="0"/>
              <a:cs typeface="Poppins" panose="00000500000000000000" pitchFamily="2" charset="0"/>
            </a:endParaRPr>
          </a:p>
        </p:txBody>
      </p:sp>
      <p:sp>
        <p:nvSpPr>
          <p:cNvPr id="4" name="TextBox 3">
            <a:extLst>
              <a:ext uri="{FF2B5EF4-FFF2-40B4-BE49-F238E27FC236}">
                <a16:creationId xmlns:a16="http://schemas.microsoft.com/office/drawing/2014/main" id="{7FDD2803-8B87-B796-B18C-25A4F6A2BCF5}"/>
              </a:ext>
            </a:extLst>
          </p:cNvPr>
          <p:cNvSpPr txBox="1"/>
          <p:nvPr/>
        </p:nvSpPr>
        <p:spPr>
          <a:xfrm>
            <a:off x="998850" y="527880"/>
            <a:ext cx="4669678" cy="707886"/>
          </a:xfrm>
          <a:prstGeom prst="rect">
            <a:avLst/>
          </a:prstGeom>
          <a:noFill/>
        </p:spPr>
        <p:txBody>
          <a:bodyPr wrap="square" rtlCol="0">
            <a:spAutoFit/>
          </a:bodyPr>
          <a:lstStyle/>
          <a:p>
            <a:r>
              <a:rPr lang="en-US" sz="4000" dirty="0">
                <a:solidFill>
                  <a:schemeClr val="bg1"/>
                </a:solidFill>
                <a:latin typeface="Poppins" panose="00000500000000000000" pitchFamily="2" charset="0"/>
                <a:cs typeface="Poppins" panose="00000500000000000000" pitchFamily="2" charset="0"/>
              </a:rPr>
              <a:t>Guests</a:t>
            </a:r>
          </a:p>
        </p:txBody>
      </p:sp>
      <p:sp>
        <p:nvSpPr>
          <p:cNvPr id="5" name="TextBox 4">
            <a:extLst>
              <a:ext uri="{FF2B5EF4-FFF2-40B4-BE49-F238E27FC236}">
                <a16:creationId xmlns:a16="http://schemas.microsoft.com/office/drawing/2014/main" id="{74EF1DA9-7ED2-FF6E-2CAE-1CA1782176D1}"/>
              </a:ext>
            </a:extLst>
          </p:cNvPr>
          <p:cNvSpPr txBox="1"/>
          <p:nvPr/>
        </p:nvSpPr>
        <p:spPr>
          <a:xfrm>
            <a:off x="998850" y="1805789"/>
            <a:ext cx="7228820" cy="2877711"/>
          </a:xfrm>
          <a:prstGeom prst="rect">
            <a:avLst/>
          </a:prstGeom>
          <a:noFill/>
        </p:spPr>
        <p:txBody>
          <a:bodyPr wrap="square" rtlCol="0">
            <a:spAutoFit/>
          </a:bodyPr>
          <a:lstStyle/>
          <a:p>
            <a:pPr>
              <a:spcAft>
                <a:spcPts val="600"/>
              </a:spcAft>
            </a:pPr>
            <a:endParaRPr lang="en-US" sz="2600" dirty="0">
              <a:solidFill>
                <a:schemeClr val="bg1"/>
              </a:solidFill>
              <a:latin typeface="Poppins" panose="00000500000000000000" pitchFamily="2" charset="0"/>
              <a:cs typeface="Poppins" panose="00000500000000000000" pitchFamily="2" charset="0"/>
            </a:endParaRPr>
          </a:p>
          <a:p>
            <a:pPr>
              <a:spcAft>
                <a:spcPts val="600"/>
              </a:spcAft>
            </a:pPr>
            <a:endParaRPr lang="en-US" sz="2600" dirty="0">
              <a:solidFill>
                <a:schemeClr val="bg1"/>
              </a:solidFill>
              <a:latin typeface="Poppins" panose="00000500000000000000" pitchFamily="2" charset="0"/>
              <a:cs typeface="Poppins" panose="00000500000000000000" pitchFamily="2" charset="0"/>
            </a:endParaRPr>
          </a:p>
          <a:p>
            <a:pPr>
              <a:spcAft>
                <a:spcPts val="600"/>
              </a:spcAft>
            </a:pPr>
            <a:r>
              <a:rPr lang="en-US" sz="2600" dirty="0">
                <a:solidFill>
                  <a:schemeClr val="bg1"/>
                </a:solidFill>
                <a:latin typeface="Poppins" panose="00000500000000000000" pitchFamily="2" charset="0"/>
                <a:cs typeface="Poppins" panose="00000500000000000000" pitchFamily="2" charset="0"/>
              </a:rPr>
              <a:t>Gary Stephens </a:t>
            </a:r>
          </a:p>
          <a:p>
            <a:pPr>
              <a:spcAft>
                <a:spcPts val="600"/>
              </a:spcAft>
            </a:pPr>
            <a:endParaRPr lang="en-US" sz="2600" dirty="0">
              <a:solidFill>
                <a:schemeClr val="bg1"/>
              </a:solidFill>
              <a:latin typeface="Poppins" panose="00000500000000000000" pitchFamily="2" charset="0"/>
              <a:cs typeface="Poppins" panose="00000500000000000000" pitchFamily="2" charset="0"/>
            </a:endParaRPr>
          </a:p>
          <a:p>
            <a:pPr>
              <a:spcAft>
                <a:spcPts val="600"/>
              </a:spcAft>
            </a:pPr>
            <a:endParaRPr lang="en-US" sz="2600" dirty="0">
              <a:solidFill>
                <a:schemeClr val="bg1"/>
              </a:solidFill>
              <a:latin typeface="Poppins" panose="00000500000000000000" pitchFamily="2" charset="0"/>
              <a:cs typeface="Poppins" panose="00000500000000000000" pitchFamily="2" charset="0"/>
            </a:endParaRPr>
          </a:p>
          <a:p>
            <a:pPr>
              <a:spcAft>
                <a:spcPts val="600"/>
              </a:spcAft>
            </a:pPr>
            <a:r>
              <a:rPr lang="en-US" sz="2600" dirty="0">
                <a:solidFill>
                  <a:schemeClr val="bg1"/>
                </a:solidFill>
                <a:latin typeface="Poppins" panose="00000500000000000000" pitchFamily="2" charset="0"/>
                <a:cs typeface="Poppins" panose="00000500000000000000" pitchFamily="2" charset="0"/>
              </a:rPr>
              <a:t>Michael Craggs</a:t>
            </a:r>
          </a:p>
        </p:txBody>
      </p:sp>
      <p:pic>
        <p:nvPicPr>
          <p:cNvPr id="1026" name="Picture 2">
            <a:extLst>
              <a:ext uri="{FF2B5EF4-FFF2-40B4-BE49-F238E27FC236}">
                <a16:creationId xmlns:a16="http://schemas.microsoft.com/office/drawing/2014/main" id="{1BA05BB8-56DC-7959-0133-9DFD31E719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6974" y="5175601"/>
            <a:ext cx="63627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19" name="Graphic 18">
            <a:extLst>
              <a:ext uri="{FF2B5EF4-FFF2-40B4-BE49-F238E27FC236}">
                <a16:creationId xmlns:a16="http://schemas.microsoft.com/office/drawing/2014/main" id="{3A1117B1-5CBE-E626-5E7C-4E77CA6FE9E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16335" y="3787771"/>
            <a:ext cx="6351151" cy="1141780"/>
          </a:xfrm>
          <a:prstGeom prst="rect">
            <a:avLst/>
          </a:prstGeom>
        </p:spPr>
      </p:pic>
      <p:pic>
        <p:nvPicPr>
          <p:cNvPr id="21" name="Graphic 20">
            <a:extLst>
              <a:ext uri="{FF2B5EF4-FFF2-40B4-BE49-F238E27FC236}">
                <a16:creationId xmlns:a16="http://schemas.microsoft.com/office/drawing/2014/main" id="{AB6662FB-3221-A770-423C-3395336333C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466974" y="2204764"/>
            <a:ext cx="6065558" cy="1336956"/>
          </a:xfrm>
          <a:prstGeom prst="rect">
            <a:avLst/>
          </a:prstGeom>
        </p:spPr>
      </p:pic>
    </p:spTree>
    <p:extLst>
      <p:ext uri="{BB962C8B-B14F-4D97-AF65-F5344CB8AC3E}">
        <p14:creationId xmlns:p14="http://schemas.microsoft.com/office/powerpoint/2010/main" val="39694349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31C282-5AA0-808B-4C56-F7AB3F589706}"/>
            </a:ext>
          </a:extLst>
        </p:cNvPr>
        <p:cNvGrpSpPr/>
        <p:nvPr/>
      </p:nvGrpSpPr>
      <p:grpSpPr>
        <a:xfrm>
          <a:off x="0" y="0"/>
          <a:ext cx="0" cy="0"/>
          <a:chOff x="0" y="0"/>
          <a:chExt cx="0" cy="0"/>
        </a:xfrm>
      </p:grpSpPr>
      <p:pic>
        <p:nvPicPr>
          <p:cNvPr id="5" name="Picture 4" descr="Aerial view of neighborhood">
            <a:extLst>
              <a:ext uri="{FF2B5EF4-FFF2-40B4-BE49-F238E27FC236}">
                <a16:creationId xmlns:a16="http://schemas.microsoft.com/office/drawing/2014/main" id="{826BD368-3316-BC44-07EC-E59A967C155C}"/>
              </a:ext>
            </a:extLst>
          </p:cNvPr>
          <p:cNvPicPr>
            <a:picLocks noChangeAspect="1"/>
          </p:cNvPicPr>
          <p:nvPr/>
        </p:nvPicPr>
        <p:blipFill rotWithShape="1">
          <a:blip r:embed="rId3">
            <a:extLst>
              <a:ext uri="{28A0092B-C50C-407E-A947-70E740481C1C}">
                <a14:useLocalDpi xmlns:a14="http://schemas.microsoft.com/office/drawing/2010/main" val="0"/>
              </a:ext>
            </a:extLst>
          </a:blip>
          <a:srcRect t="7782" b="7782"/>
          <a:stretch/>
        </p:blipFill>
        <p:spPr>
          <a:xfrm>
            <a:off x="-132338" y="-74440"/>
            <a:ext cx="12456675" cy="7006880"/>
          </a:xfrm>
          <a:prstGeom prst="rect">
            <a:avLst/>
          </a:prstGeom>
        </p:spPr>
      </p:pic>
      <p:pic>
        <p:nvPicPr>
          <p:cNvPr id="9" name="Picture 8" descr="Logo&#10;&#10;Description automatically generated">
            <a:extLst>
              <a:ext uri="{FF2B5EF4-FFF2-40B4-BE49-F238E27FC236}">
                <a16:creationId xmlns:a16="http://schemas.microsoft.com/office/drawing/2014/main" id="{335AA5AD-D841-E709-9765-87142FA116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73754" y="165402"/>
            <a:ext cx="1146274" cy="1432843"/>
          </a:xfrm>
          <a:prstGeom prst="rect">
            <a:avLst/>
          </a:prstGeom>
        </p:spPr>
      </p:pic>
      <p:sp>
        <p:nvSpPr>
          <p:cNvPr id="6" name="Rectangle 5">
            <a:extLst>
              <a:ext uri="{FF2B5EF4-FFF2-40B4-BE49-F238E27FC236}">
                <a16:creationId xmlns:a16="http://schemas.microsoft.com/office/drawing/2014/main" id="{0CC81421-050D-8DB4-CF65-60881C18FCFB}"/>
              </a:ext>
            </a:extLst>
          </p:cNvPr>
          <p:cNvSpPr/>
          <p:nvPr/>
        </p:nvSpPr>
        <p:spPr>
          <a:xfrm>
            <a:off x="-132338" y="-81280"/>
            <a:ext cx="10139680" cy="7020560"/>
          </a:xfrm>
          <a:prstGeom prst="rect">
            <a:avLst/>
          </a:prstGeom>
          <a:gradFill flip="none" rotWithShape="1">
            <a:gsLst>
              <a:gs pos="0">
                <a:schemeClr val="accent1">
                  <a:lumMod val="45000"/>
                  <a:lumOff val="55000"/>
                  <a:alpha val="0"/>
                </a:schemeClr>
              </a:gs>
              <a:gs pos="67000">
                <a:srgbClr val="40607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Poppins" panose="00000500000000000000" pitchFamily="2" charset="0"/>
              <a:cs typeface="Poppins" panose="00000500000000000000" pitchFamily="2" charset="0"/>
            </a:endParaRPr>
          </a:p>
        </p:txBody>
      </p:sp>
      <p:sp>
        <p:nvSpPr>
          <p:cNvPr id="2" name="Rectangle 1">
            <a:extLst>
              <a:ext uri="{FF2B5EF4-FFF2-40B4-BE49-F238E27FC236}">
                <a16:creationId xmlns:a16="http://schemas.microsoft.com/office/drawing/2014/main" id="{B70438CF-9D8E-516D-7258-7F1942C70FDA}"/>
              </a:ext>
            </a:extLst>
          </p:cNvPr>
          <p:cNvSpPr/>
          <p:nvPr/>
        </p:nvSpPr>
        <p:spPr>
          <a:xfrm>
            <a:off x="998850" y="1402583"/>
            <a:ext cx="8218145" cy="45719"/>
          </a:xfrm>
          <a:prstGeom prst="rect">
            <a:avLst/>
          </a:prstGeom>
          <a:solidFill>
            <a:srgbClr val="FFD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latin typeface="Poppins" panose="00000500000000000000" pitchFamily="2" charset="0"/>
              <a:cs typeface="Poppins" panose="00000500000000000000" pitchFamily="2" charset="0"/>
            </a:endParaRPr>
          </a:p>
        </p:txBody>
      </p:sp>
      <p:sp>
        <p:nvSpPr>
          <p:cNvPr id="3" name="TextBox 2">
            <a:extLst>
              <a:ext uri="{FF2B5EF4-FFF2-40B4-BE49-F238E27FC236}">
                <a16:creationId xmlns:a16="http://schemas.microsoft.com/office/drawing/2014/main" id="{E5C9451C-04C3-7C4D-7939-34E5008DA1F9}"/>
              </a:ext>
            </a:extLst>
          </p:cNvPr>
          <p:cNvSpPr txBox="1"/>
          <p:nvPr/>
        </p:nvSpPr>
        <p:spPr>
          <a:xfrm>
            <a:off x="998850" y="407021"/>
            <a:ext cx="5552501" cy="707886"/>
          </a:xfrm>
          <a:prstGeom prst="rect">
            <a:avLst/>
          </a:prstGeom>
          <a:noFill/>
        </p:spPr>
        <p:txBody>
          <a:bodyPr wrap="square" rtlCol="0">
            <a:spAutoFit/>
          </a:bodyPr>
          <a:lstStyle/>
          <a:p>
            <a:r>
              <a:rPr lang="en-GB" sz="4000" dirty="0">
                <a:solidFill>
                  <a:schemeClr val="bg1"/>
                </a:solidFill>
                <a:latin typeface="Poppins" panose="00000500000000000000" pitchFamily="2" charset="0"/>
                <a:cs typeface="Poppins" panose="00000500000000000000" pitchFamily="2" charset="0"/>
              </a:rPr>
              <a:t>Agenda</a:t>
            </a:r>
          </a:p>
        </p:txBody>
      </p:sp>
      <p:sp>
        <p:nvSpPr>
          <p:cNvPr id="4" name="TextBox 3">
            <a:extLst>
              <a:ext uri="{FF2B5EF4-FFF2-40B4-BE49-F238E27FC236}">
                <a16:creationId xmlns:a16="http://schemas.microsoft.com/office/drawing/2014/main" id="{66969C7B-FD90-0C6C-3E47-1D7C299BA2C5}"/>
              </a:ext>
            </a:extLst>
          </p:cNvPr>
          <p:cNvSpPr txBox="1"/>
          <p:nvPr/>
        </p:nvSpPr>
        <p:spPr>
          <a:xfrm>
            <a:off x="998850" y="2125079"/>
            <a:ext cx="5438526" cy="4401205"/>
          </a:xfrm>
          <a:prstGeom prst="rect">
            <a:avLst/>
          </a:prstGeom>
          <a:noFill/>
        </p:spPr>
        <p:txBody>
          <a:bodyPr wrap="square" rtlCol="0">
            <a:spAutoFit/>
          </a:bodyPr>
          <a:lstStyle/>
          <a:p>
            <a:r>
              <a:rPr lang="en-GB" sz="4000" dirty="0">
                <a:solidFill>
                  <a:schemeClr val="bg1"/>
                </a:solidFill>
                <a:latin typeface="Poppins" panose="00000500000000000000" pitchFamily="2" charset="0"/>
                <a:cs typeface="Poppins" panose="00000500000000000000" pitchFamily="2" charset="0"/>
              </a:rPr>
              <a:t>The opportunity</a:t>
            </a:r>
          </a:p>
          <a:p>
            <a:r>
              <a:rPr lang="en-GB" sz="4000" dirty="0">
                <a:solidFill>
                  <a:srgbClr val="FFDD00"/>
                </a:solidFill>
                <a:latin typeface="Poppins" panose="00000500000000000000" pitchFamily="2" charset="0"/>
                <a:cs typeface="Poppins" panose="00000500000000000000" pitchFamily="2" charset="0"/>
              </a:rPr>
              <a:t>Current pipeline</a:t>
            </a:r>
          </a:p>
          <a:p>
            <a:r>
              <a:rPr lang="en-GB" sz="4000" dirty="0">
                <a:solidFill>
                  <a:schemeClr val="bg1"/>
                </a:solidFill>
                <a:latin typeface="Poppins" panose="00000500000000000000" pitchFamily="2" charset="0"/>
                <a:cs typeface="Poppins" panose="00000500000000000000" pitchFamily="2" charset="0"/>
              </a:rPr>
              <a:t>Transport</a:t>
            </a:r>
          </a:p>
          <a:p>
            <a:r>
              <a:rPr lang="en-GB" sz="4000" dirty="0">
                <a:solidFill>
                  <a:schemeClr val="bg1"/>
                </a:solidFill>
                <a:latin typeface="Poppins" panose="00000500000000000000" pitchFamily="2" charset="0"/>
                <a:cs typeface="Poppins" panose="00000500000000000000" pitchFamily="2" charset="0"/>
              </a:rPr>
              <a:t>The political landscape</a:t>
            </a:r>
          </a:p>
          <a:p>
            <a:r>
              <a:rPr lang="en-GB" sz="4000" dirty="0">
                <a:solidFill>
                  <a:schemeClr val="bg1"/>
                </a:solidFill>
                <a:latin typeface="Poppins" panose="00000500000000000000" pitchFamily="2" charset="0"/>
                <a:cs typeface="Poppins" panose="00000500000000000000" pitchFamily="2" charset="0"/>
              </a:rPr>
              <a:t>Delivery </a:t>
            </a:r>
          </a:p>
          <a:p>
            <a:r>
              <a:rPr lang="en-GB" sz="4000" dirty="0">
                <a:solidFill>
                  <a:schemeClr val="bg1"/>
                </a:solidFill>
                <a:latin typeface="Poppins" panose="00000500000000000000" pitchFamily="2" charset="0"/>
                <a:cs typeface="Poppins" panose="00000500000000000000" pitchFamily="2" charset="0"/>
              </a:rPr>
              <a:t>Stewardship</a:t>
            </a:r>
          </a:p>
        </p:txBody>
      </p:sp>
    </p:spTree>
    <p:extLst>
      <p:ext uri="{BB962C8B-B14F-4D97-AF65-F5344CB8AC3E}">
        <p14:creationId xmlns:p14="http://schemas.microsoft.com/office/powerpoint/2010/main" val="4272329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a:extLst>
            <a:ext uri="{FF2B5EF4-FFF2-40B4-BE49-F238E27FC236}">
              <a16:creationId xmlns:a16="http://schemas.microsoft.com/office/drawing/2014/main" id="{7756D6FE-38D2-CE5D-CDD8-FDF2C9E3FE5D}"/>
            </a:ext>
          </a:extLst>
        </p:cNvPr>
        <p:cNvGrpSpPr/>
        <p:nvPr/>
      </p:nvGrpSpPr>
      <p:grpSpPr>
        <a:xfrm>
          <a:off x="0" y="0"/>
          <a:ext cx="0" cy="0"/>
          <a:chOff x="0" y="0"/>
          <a:chExt cx="0" cy="0"/>
        </a:xfrm>
      </p:grpSpPr>
      <p:pic>
        <p:nvPicPr>
          <p:cNvPr id="2050" name="Picture 2">
            <a:extLst>
              <a:ext uri="{FF2B5EF4-FFF2-40B4-BE49-F238E27FC236}">
                <a16:creationId xmlns:a16="http://schemas.microsoft.com/office/drawing/2014/main" id="{B29D13F4-DB3E-2F3E-5D00-D0BEA78B8B5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30" t="9958" r="6015" b="13307"/>
          <a:stretch/>
        </p:blipFill>
        <p:spPr bwMode="auto">
          <a:xfrm>
            <a:off x="44143" y="-75463"/>
            <a:ext cx="12089000" cy="7008926"/>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04F017BE-1059-82A5-9957-DEB14955B703}"/>
              </a:ext>
            </a:extLst>
          </p:cNvPr>
          <p:cNvSpPr>
            <a:spLocks noGrp="1" noRot="1" noMove="1" noResize="1" noEditPoints="1" noAdjustHandles="1" noChangeArrowheads="1" noChangeShapeType="1"/>
          </p:cNvSpPr>
          <p:nvPr/>
        </p:nvSpPr>
        <p:spPr>
          <a:xfrm>
            <a:off x="44143" y="56756"/>
            <a:ext cx="12089000" cy="6753947"/>
          </a:xfrm>
          <a:prstGeom prst="rect">
            <a:avLst/>
          </a:prstGeom>
          <a:noFill/>
          <a:ln w="127000">
            <a:solidFill>
              <a:srgbClr val="EFEF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rgbClr val="EFEFEF"/>
                </a:solidFill>
              </a:ln>
              <a:latin typeface="Poppins" panose="00000500000000000000" pitchFamily="2" charset="0"/>
              <a:cs typeface="Poppins" panose="00000500000000000000" pitchFamily="2" charset="0"/>
            </a:endParaRPr>
          </a:p>
        </p:txBody>
      </p:sp>
      <p:pic>
        <p:nvPicPr>
          <p:cNvPr id="9" name="Picture 8" descr="Logo&#10;&#10;Description automatically generated">
            <a:extLst>
              <a:ext uri="{FF2B5EF4-FFF2-40B4-BE49-F238E27FC236}">
                <a16:creationId xmlns:a16="http://schemas.microsoft.com/office/drawing/2014/main" id="{036E9071-C1E9-F96A-D69C-3859B23768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73754" y="165402"/>
            <a:ext cx="1146274" cy="1432843"/>
          </a:xfrm>
          <a:prstGeom prst="rect">
            <a:avLst/>
          </a:prstGeom>
        </p:spPr>
      </p:pic>
      <p:sp>
        <p:nvSpPr>
          <p:cNvPr id="2" name="Rectangle 1">
            <a:extLst>
              <a:ext uri="{FF2B5EF4-FFF2-40B4-BE49-F238E27FC236}">
                <a16:creationId xmlns:a16="http://schemas.microsoft.com/office/drawing/2014/main" id="{C04C96C8-1088-71F4-B5A0-C60D359B11DB}"/>
              </a:ext>
            </a:extLst>
          </p:cNvPr>
          <p:cNvSpPr/>
          <p:nvPr/>
        </p:nvSpPr>
        <p:spPr>
          <a:xfrm>
            <a:off x="998850" y="1402583"/>
            <a:ext cx="8218145" cy="45719"/>
          </a:xfrm>
          <a:prstGeom prst="rect">
            <a:avLst/>
          </a:prstGeom>
          <a:solidFill>
            <a:srgbClr val="FFD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latin typeface="Poppins" panose="00000500000000000000" pitchFamily="2" charset="0"/>
              <a:cs typeface="Poppins" panose="00000500000000000000" pitchFamily="2" charset="0"/>
            </a:endParaRPr>
          </a:p>
        </p:txBody>
      </p:sp>
      <p:sp>
        <p:nvSpPr>
          <p:cNvPr id="4" name="TextBox 3">
            <a:extLst>
              <a:ext uri="{FF2B5EF4-FFF2-40B4-BE49-F238E27FC236}">
                <a16:creationId xmlns:a16="http://schemas.microsoft.com/office/drawing/2014/main" id="{0C7EF2C8-D5EC-1D45-DBCD-22BC16211B2E}"/>
              </a:ext>
            </a:extLst>
          </p:cNvPr>
          <p:cNvSpPr txBox="1"/>
          <p:nvPr/>
        </p:nvSpPr>
        <p:spPr>
          <a:xfrm>
            <a:off x="921731" y="527880"/>
            <a:ext cx="9940900" cy="707886"/>
          </a:xfrm>
          <a:prstGeom prst="rect">
            <a:avLst/>
          </a:prstGeom>
          <a:noFill/>
        </p:spPr>
        <p:txBody>
          <a:bodyPr wrap="square" rtlCol="0">
            <a:spAutoFit/>
          </a:bodyPr>
          <a:lstStyle/>
          <a:p>
            <a:r>
              <a:rPr lang="en-US" sz="4000" dirty="0">
                <a:solidFill>
                  <a:srgbClr val="1F544E"/>
                </a:solidFill>
                <a:latin typeface="Poppins" panose="00000500000000000000" pitchFamily="2" charset="0"/>
                <a:cs typeface="Poppins" panose="00000500000000000000" pitchFamily="2" charset="0"/>
              </a:rPr>
              <a:t>Current pipeline</a:t>
            </a:r>
          </a:p>
        </p:txBody>
      </p:sp>
    </p:spTree>
    <p:extLst>
      <p:ext uri="{BB962C8B-B14F-4D97-AF65-F5344CB8AC3E}">
        <p14:creationId xmlns:p14="http://schemas.microsoft.com/office/powerpoint/2010/main" val="27315824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a:extLst>
            <a:ext uri="{FF2B5EF4-FFF2-40B4-BE49-F238E27FC236}">
              <a16:creationId xmlns:a16="http://schemas.microsoft.com/office/drawing/2014/main" id="{68981367-C774-04AF-7D3B-7B79C50994BE}"/>
            </a:ext>
          </a:extLst>
        </p:cNvPr>
        <p:cNvGrpSpPr/>
        <p:nvPr/>
      </p:nvGrpSpPr>
      <p:grpSpPr>
        <a:xfrm>
          <a:off x="0" y="0"/>
          <a:ext cx="0" cy="0"/>
          <a:chOff x="0" y="0"/>
          <a:chExt cx="0" cy="0"/>
        </a:xfrm>
      </p:grpSpPr>
      <p:pic>
        <p:nvPicPr>
          <p:cNvPr id="2050" name="Picture 2">
            <a:extLst>
              <a:ext uri="{FF2B5EF4-FFF2-40B4-BE49-F238E27FC236}">
                <a16:creationId xmlns:a16="http://schemas.microsoft.com/office/drawing/2014/main" id="{B7EB3D64-B1F6-1A53-1270-63D9ED94780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30" t="6570" r="3590" b="8766"/>
          <a:stretch/>
        </p:blipFill>
        <p:spPr bwMode="auto">
          <a:xfrm>
            <a:off x="3858626" y="1615119"/>
            <a:ext cx="8024336" cy="4999999"/>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BC447C70-E653-7E8C-2BCE-A1AABE5EC66C}"/>
              </a:ext>
            </a:extLst>
          </p:cNvPr>
          <p:cNvSpPr>
            <a:spLocks noGrp="1" noRot="1" noMove="1" noResize="1" noEditPoints="1" noAdjustHandles="1" noChangeArrowheads="1" noChangeShapeType="1"/>
          </p:cNvSpPr>
          <p:nvPr/>
        </p:nvSpPr>
        <p:spPr>
          <a:xfrm>
            <a:off x="44143" y="56756"/>
            <a:ext cx="12089000" cy="6753947"/>
          </a:xfrm>
          <a:prstGeom prst="rect">
            <a:avLst/>
          </a:prstGeom>
          <a:noFill/>
          <a:ln w="127000">
            <a:solidFill>
              <a:srgbClr val="EFEF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rgbClr val="EFEFEF"/>
                </a:solidFill>
              </a:ln>
              <a:latin typeface="Poppins" panose="00000500000000000000" pitchFamily="2" charset="0"/>
              <a:cs typeface="Poppins" panose="00000500000000000000" pitchFamily="2" charset="0"/>
            </a:endParaRPr>
          </a:p>
        </p:txBody>
      </p:sp>
      <p:pic>
        <p:nvPicPr>
          <p:cNvPr id="9" name="Picture 8" descr="Logo&#10;&#10;Description automatically generated">
            <a:extLst>
              <a:ext uri="{FF2B5EF4-FFF2-40B4-BE49-F238E27FC236}">
                <a16:creationId xmlns:a16="http://schemas.microsoft.com/office/drawing/2014/main" id="{E30D9271-1641-765D-9D3A-C3668F8F33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73754" y="165402"/>
            <a:ext cx="1146274" cy="1432843"/>
          </a:xfrm>
          <a:prstGeom prst="rect">
            <a:avLst/>
          </a:prstGeom>
        </p:spPr>
      </p:pic>
      <p:sp>
        <p:nvSpPr>
          <p:cNvPr id="2" name="Rectangle 1">
            <a:extLst>
              <a:ext uri="{FF2B5EF4-FFF2-40B4-BE49-F238E27FC236}">
                <a16:creationId xmlns:a16="http://schemas.microsoft.com/office/drawing/2014/main" id="{5CC3F6B4-48FC-40B1-5D5E-2CD87EBFA646}"/>
              </a:ext>
            </a:extLst>
          </p:cNvPr>
          <p:cNvSpPr/>
          <p:nvPr/>
        </p:nvSpPr>
        <p:spPr>
          <a:xfrm>
            <a:off x="998850" y="1402583"/>
            <a:ext cx="8218145" cy="45719"/>
          </a:xfrm>
          <a:prstGeom prst="rect">
            <a:avLst/>
          </a:prstGeom>
          <a:solidFill>
            <a:srgbClr val="FFD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latin typeface="Poppins" panose="00000500000000000000" pitchFamily="2" charset="0"/>
              <a:cs typeface="Poppins" panose="00000500000000000000" pitchFamily="2" charset="0"/>
            </a:endParaRPr>
          </a:p>
        </p:txBody>
      </p:sp>
      <p:sp>
        <p:nvSpPr>
          <p:cNvPr id="4" name="TextBox 3">
            <a:extLst>
              <a:ext uri="{FF2B5EF4-FFF2-40B4-BE49-F238E27FC236}">
                <a16:creationId xmlns:a16="http://schemas.microsoft.com/office/drawing/2014/main" id="{F4980E7B-E8CC-095A-2603-661A6DAB9492}"/>
              </a:ext>
            </a:extLst>
          </p:cNvPr>
          <p:cNvSpPr txBox="1"/>
          <p:nvPr/>
        </p:nvSpPr>
        <p:spPr>
          <a:xfrm>
            <a:off x="921731" y="527880"/>
            <a:ext cx="9940900" cy="707886"/>
          </a:xfrm>
          <a:prstGeom prst="rect">
            <a:avLst/>
          </a:prstGeom>
          <a:noFill/>
        </p:spPr>
        <p:txBody>
          <a:bodyPr wrap="square" rtlCol="0">
            <a:spAutoFit/>
          </a:bodyPr>
          <a:lstStyle/>
          <a:p>
            <a:r>
              <a:rPr lang="en-US" sz="4000" dirty="0">
                <a:solidFill>
                  <a:schemeClr val="bg1"/>
                </a:solidFill>
                <a:latin typeface="Poppins" panose="00000500000000000000" pitchFamily="2" charset="0"/>
                <a:cs typeface="Poppins" panose="00000500000000000000" pitchFamily="2" charset="0"/>
              </a:rPr>
              <a:t>Current pipeline</a:t>
            </a:r>
          </a:p>
        </p:txBody>
      </p:sp>
      <p:cxnSp>
        <p:nvCxnSpPr>
          <p:cNvPr id="8" name="Straight Arrow Connector 7">
            <a:extLst>
              <a:ext uri="{FF2B5EF4-FFF2-40B4-BE49-F238E27FC236}">
                <a16:creationId xmlns:a16="http://schemas.microsoft.com/office/drawing/2014/main" id="{DE50BCC3-B9DA-4D58-AC00-20FAB0F19ABE}"/>
              </a:ext>
            </a:extLst>
          </p:cNvPr>
          <p:cNvCxnSpPr>
            <a:cxnSpLocks/>
          </p:cNvCxnSpPr>
          <p:nvPr/>
        </p:nvCxnSpPr>
        <p:spPr>
          <a:xfrm flipV="1">
            <a:off x="3220941" y="2359742"/>
            <a:ext cx="4143420" cy="765761"/>
          </a:xfrm>
          <a:prstGeom prst="straightConnector1">
            <a:avLst/>
          </a:prstGeom>
          <a:ln w="34925">
            <a:solidFill>
              <a:srgbClr val="406070"/>
            </a:solidFill>
            <a:tailEnd type="triangle"/>
          </a:ln>
          <a:effectLst>
            <a:softEdge rad="0"/>
          </a:effectLst>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A2A88BBB-5EB8-F416-ACED-8510611BD5DB}"/>
              </a:ext>
            </a:extLst>
          </p:cNvPr>
          <p:cNvSpPr txBox="1"/>
          <p:nvPr/>
        </p:nvSpPr>
        <p:spPr>
          <a:xfrm>
            <a:off x="998850" y="3027181"/>
            <a:ext cx="2222092" cy="2215700"/>
          </a:xfrm>
          <a:prstGeom prst="rect">
            <a:avLst/>
          </a:prstGeom>
          <a:solidFill>
            <a:srgbClr val="406070"/>
          </a:solidFill>
          <a:ln w="25400">
            <a:solidFill>
              <a:srgbClr val="406070"/>
            </a:solidFill>
          </a:ln>
        </p:spPr>
        <p:txBody>
          <a:bodyPr wrap="square" rtlCol="0">
            <a:spAutoFit/>
          </a:bodyPr>
          <a:lstStyle/>
          <a:p>
            <a:endParaRPr lang="en-GB" dirty="0"/>
          </a:p>
        </p:txBody>
      </p:sp>
      <p:sp>
        <p:nvSpPr>
          <p:cNvPr id="17" name="TextBox 16">
            <a:extLst>
              <a:ext uri="{FF2B5EF4-FFF2-40B4-BE49-F238E27FC236}">
                <a16:creationId xmlns:a16="http://schemas.microsoft.com/office/drawing/2014/main" id="{72DBEE84-0DF8-C735-BEF1-3AAB91115A3F}"/>
              </a:ext>
            </a:extLst>
          </p:cNvPr>
          <p:cNvSpPr txBox="1"/>
          <p:nvPr/>
        </p:nvSpPr>
        <p:spPr>
          <a:xfrm>
            <a:off x="998850" y="3239717"/>
            <a:ext cx="2369572" cy="1631216"/>
          </a:xfrm>
          <a:prstGeom prst="rect">
            <a:avLst/>
          </a:prstGeom>
          <a:noFill/>
        </p:spPr>
        <p:txBody>
          <a:bodyPr wrap="square">
            <a:spAutoFit/>
          </a:bodyPr>
          <a:lstStyle/>
          <a:p>
            <a:r>
              <a:rPr lang="en-GB" sz="2000" dirty="0">
                <a:solidFill>
                  <a:schemeClr val="bg1"/>
                </a:solidFill>
                <a:latin typeface="Poppins" panose="00000500000000000000" pitchFamily="2" charset="0"/>
                <a:cs typeface="Poppins" panose="00000500000000000000" pitchFamily="2" charset="0"/>
              </a:rPr>
              <a:t>Newland Homes </a:t>
            </a:r>
          </a:p>
          <a:p>
            <a:endParaRPr lang="en-GB" sz="2000" dirty="0">
              <a:solidFill>
                <a:schemeClr val="bg1"/>
              </a:solidFill>
              <a:latin typeface="Poppins" panose="00000500000000000000" pitchFamily="2" charset="0"/>
              <a:cs typeface="Poppins" panose="00000500000000000000" pitchFamily="2" charset="0"/>
            </a:endParaRPr>
          </a:p>
          <a:p>
            <a:r>
              <a:rPr lang="en-GB" sz="2000" dirty="0">
                <a:solidFill>
                  <a:schemeClr val="bg1"/>
                </a:solidFill>
                <a:latin typeface="Poppins" panose="00000500000000000000" pitchFamily="2" charset="0"/>
                <a:cs typeface="Poppins" panose="00000500000000000000" pitchFamily="2" charset="0"/>
              </a:rPr>
              <a:t>Proposal</a:t>
            </a:r>
          </a:p>
          <a:p>
            <a:endParaRPr lang="en-GB" sz="2000" dirty="0">
              <a:solidFill>
                <a:schemeClr val="bg1"/>
              </a:solidFill>
              <a:latin typeface="Poppins" panose="00000500000000000000" pitchFamily="2" charset="0"/>
              <a:cs typeface="Poppins" panose="00000500000000000000" pitchFamily="2" charset="0"/>
            </a:endParaRPr>
          </a:p>
          <a:p>
            <a:r>
              <a:rPr lang="en-GB" sz="2000" dirty="0">
                <a:solidFill>
                  <a:schemeClr val="bg1"/>
                </a:solidFill>
                <a:latin typeface="Poppins" panose="00000500000000000000" pitchFamily="2" charset="0"/>
                <a:cs typeface="Poppins" panose="00000500000000000000" pitchFamily="2" charset="0"/>
              </a:rPr>
              <a:t>450 </a:t>
            </a:r>
          </a:p>
        </p:txBody>
      </p:sp>
    </p:spTree>
    <p:extLst>
      <p:ext uri="{BB962C8B-B14F-4D97-AF65-F5344CB8AC3E}">
        <p14:creationId xmlns:p14="http://schemas.microsoft.com/office/powerpoint/2010/main" val="3005049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a:extLst>
            <a:ext uri="{FF2B5EF4-FFF2-40B4-BE49-F238E27FC236}">
              <a16:creationId xmlns:a16="http://schemas.microsoft.com/office/drawing/2014/main" id="{3FB85919-0F0D-78DF-F5B1-01BC16C78F91}"/>
            </a:ext>
          </a:extLst>
        </p:cNvPr>
        <p:cNvGrpSpPr/>
        <p:nvPr/>
      </p:nvGrpSpPr>
      <p:grpSpPr>
        <a:xfrm>
          <a:off x="0" y="0"/>
          <a:ext cx="0" cy="0"/>
          <a:chOff x="0" y="0"/>
          <a:chExt cx="0" cy="0"/>
        </a:xfrm>
      </p:grpSpPr>
      <p:pic>
        <p:nvPicPr>
          <p:cNvPr id="2050" name="Picture 2">
            <a:extLst>
              <a:ext uri="{FF2B5EF4-FFF2-40B4-BE49-F238E27FC236}">
                <a16:creationId xmlns:a16="http://schemas.microsoft.com/office/drawing/2014/main" id="{3E8043A6-FF7C-5D22-65C1-DDA45D873FC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30" t="6570" r="3590" b="8766"/>
          <a:stretch/>
        </p:blipFill>
        <p:spPr bwMode="auto">
          <a:xfrm>
            <a:off x="3858626" y="1615119"/>
            <a:ext cx="8024336" cy="4999999"/>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C4D1A46D-1DD0-8B2A-B324-43055B12189A}"/>
              </a:ext>
            </a:extLst>
          </p:cNvPr>
          <p:cNvSpPr>
            <a:spLocks noGrp="1" noRot="1" noMove="1" noResize="1" noEditPoints="1" noAdjustHandles="1" noChangeArrowheads="1" noChangeShapeType="1"/>
          </p:cNvSpPr>
          <p:nvPr/>
        </p:nvSpPr>
        <p:spPr>
          <a:xfrm>
            <a:off x="44143" y="56756"/>
            <a:ext cx="12089000" cy="6753947"/>
          </a:xfrm>
          <a:prstGeom prst="rect">
            <a:avLst/>
          </a:prstGeom>
          <a:noFill/>
          <a:ln w="127000">
            <a:solidFill>
              <a:srgbClr val="EFEF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rgbClr val="EFEFEF"/>
                </a:solidFill>
              </a:ln>
            </a:endParaRPr>
          </a:p>
        </p:txBody>
      </p:sp>
      <p:pic>
        <p:nvPicPr>
          <p:cNvPr id="9" name="Picture 8" descr="Logo&#10;&#10;Description automatically generated">
            <a:extLst>
              <a:ext uri="{FF2B5EF4-FFF2-40B4-BE49-F238E27FC236}">
                <a16:creationId xmlns:a16="http://schemas.microsoft.com/office/drawing/2014/main" id="{400C08D0-BF23-41D5-6ABE-7B7926FD34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73754" y="165402"/>
            <a:ext cx="1146274" cy="1432843"/>
          </a:xfrm>
          <a:prstGeom prst="rect">
            <a:avLst/>
          </a:prstGeom>
        </p:spPr>
      </p:pic>
      <p:sp>
        <p:nvSpPr>
          <p:cNvPr id="2" name="Rectangle 1">
            <a:extLst>
              <a:ext uri="{FF2B5EF4-FFF2-40B4-BE49-F238E27FC236}">
                <a16:creationId xmlns:a16="http://schemas.microsoft.com/office/drawing/2014/main" id="{90FA9B0B-8ED1-C05A-19DB-FF282FBD6062}"/>
              </a:ext>
            </a:extLst>
          </p:cNvPr>
          <p:cNvSpPr/>
          <p:nvPr/>
        </p:nvSpPr>
        <p:spPr>
          <a:xfrm>
            <a:off x="998850" y="1402583"/>
            <a:ext cx="8218145" cy="45719"/>
          </a:xfrm>
          <a:prstGeom prst="rect">
            <a:avLst/>
          </a:prstGeom>
          <a:solidFill>
            <a:srgbClr val="FFD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4" name="TextBox 3">
            <a:extLst>
              <a:ext uri="{FF2B5EF4-FFF2-40B4-BE49-F238E27FC236}">
                <a16:creationId xmlns:a16="http://schemas.microsoft.com/office/drawing/2014/main" id="{AB8BAADB-D365-3F16-CCE9-366FB06EE2C4}"/>
              </a:ext>
            </a:extLst>
          </p:cNvPr>
          <p:cNvSpPr txBox="1"/>
          <p:nvPr/>
        </p:nvSpPr>
        <p:spPr>
          <a:xfrm>
            <a:off x="921731" y="527880"/>
            <a:ext cx="9940900" cy="707886"/>
          </a:xfrm>
          <a:prstGeom prst="rect">
            <a:avLst/>
          </a:prstGeom>
          <a:noFill/>
        </p:spPr>
        <p:txBody>
          <a:bodyPr wrap="square" rtlCol="0">
            <a:spAutoFit/>
          </a:bodyPr>
          <a:lstStyle/>
          <a:p>
            <a:r>
              <a:rPr lang="en-US" sz="4000" dirty="0">
                <a:solidFill>
                  <a:schemeClr val="bg1"/>
                </a:solidFill>
                <a:latin typeface="Poppins" panose="00000500000000000000" pitchFamily="2" charset="0"/>
                <a:cs typeface="Poppins" panose="00000500000000000000" pitchFamily="2" charset="0"/>
              </a:rPr>
              <a:t>Current pipeline</a:t>
            </a:r>
          </a:p>
        </p:txBody>
      </p:sp>
      <p:cxnSp>
        <p:nvCxnSpPr>
          <p:cNvPr id="8" name="Straight Arrow Connector 7">
            <a:extLst>
              <a:ext uri="{FF2B5EF4-FFF2-40B4-BE49-F238E27FC236}">
                <a16:creationId xmlns:a16="http://schemas.microsoft.com/office/drawing/2014/main" id="{F25B5FB9-B734-5773-1BBA-E49653700B0E}"/>
              </a:ext>
            </a:extLst>
          </p:cNvPr>
          <p:cNvCxnSpPr>
            <a:cxnSpLocks/>
          </p:cNvCxnSpPr>
          <p:nvPr/>
        </p:nvCxnSpPr>
        <p:spPr>
          <a:xfrm flipV="1">
            <a:off x="3220941" y="2526890"/>
            <a:ext cx="4890672" cy="598613"/>
          </a:xfrm>
          <a:prstGeom prst="straightConnector1">
            <a:avLst/>
          </a:prstGeom>
          <a:ln w="34925">
            <a:solidFill>
              <a:srgbClr val="406070"/>
            </a:solidFill>
            <a:tailEnd type="triangle"/>
          </a:ln>
          <a:effectLst>
            <a:softEdge rad="0"/>
          </a:effectLst>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315328DB-6A32-2E1D-28A7-3CB5D3001CA7}"/>
              </a:ext>
            </a:extLst>
          </p:cNvPr>
          <p:cNvSpPr txBox="1"/>
          <p:nvPr/>
        </p:nvSpPr>
        <p:spPr>
          <a:xfrm>
            <a:off x="998850" y="3027181"/>
            <a:ext cx="2222092" cy="2215700"/>
          </a:xfrm>
          <a:prstGeom prst="rect">
            <a:avLst/>
          </a:prstGeom>
          <a:solidFill>
            <a:srgbClr val="406070"/>
          </a:solidFill>
          <a:ln w="25400">
            <a:solidFill>
              <a:srgbClr val="406070"/>
            </a:solidFill>
          </a:ln>
        </p:spPr>
        <p:txBody>
          <a:bodyPr wrap="square" rtlCol="0">
            <a:spAutoFit/>
          </a:bodyPr>
          <a:lstStyle/>
          <a:p>
            <a:endParaRPr lang="en-GB" dirty="0"/>
          </a:p>
        </p:txBody>
      </p:sp>
      <p:sp>
        <p:nvSpPr>
          <p:cNvPr id="5" name="TextBox 4">
            <a:extLst>
              <a:ext uri="{FF2B5EF4-FFF2-40B4-BE49-F238E27FC236}">
                <a16:creationId xmlns:a16="http://schemas.microsoft.com/office/drawing/2014/main" id="{EFA46F4C-26DC-B555-0FED-193A3F3277FF}"/>
              </a:ext>
            </a:extLst>
          </p:cNvPr>
          <p:cNvSpPr txBox="1"/>
          <p:nvPr/>
        </p:nvSpPr>
        <p:spPr>
          <a:xfrm>
            <a:off x="998850" y="3284570"/>
            <a:ext cx="2222091" cy="1754326"/>
          </a:xfrm>
          <a:prstGeom prst="rect">
            <a:avLst/>
          </a:prstGeom>
          <a:noFill/>
        </p:spPr>
        <p:txBody>
          <a:bodyPr wrap="square">
            <a:spAutoFit/>
          </a:bodyPr>
          <a:lstStyle/>
          <a:p>
            <a:r>
              <a:rPr lang="en-GB" sz="1800" dirty="0">
                <a:solidFill>
                  <a:schemeClr val="bg1"/>
                </a:solidFill>
                <a:latin typeface="Poppins" panose="00000500000000000000" pitchFamily="2" charset="0"/>
                <a:cs typeface="Poppins" panose="00000500000000000000" pitchFamily="2" charset="0"/>
              </a:rPr>
              <a:t>North Ashchurch Consortium</a:t>
            </a:r>
          </a:p>
          <a:p>
            <a:endParaRPr lang="en-GB" sz="1800" dirty="0">
              <a:solidFill>
                <a:schemeClr val="bg1"/>
              </a:solidFill>
              <a:latin typeface="Poppins" panose="00000500000000000000" pitchFamily="2" charset="0"/>
              <a:cs typeface="Poppins" panose="00000500000000000000" pitchFamily="2" charset="0"/>
            </a:endParaRPr>
          </a:p>
          <a:p>
            <a:r>
              <a:rPr lang="en-GB" sz="1800" dirty="0">
                <a:solidFill>
                  <a:schemeClr val="bg1"/>
                </a:solidFill>
                <a:latin typeface="Poppins" panose="00000500000000000000" pitchFamily="2" charset="0"/>
                <a:cs typeface="Poppins" panose="00000500000000000000" pitchFamily="2" charset="0"/>
              </a:rPr>
              <a:t>Proposal</a:t>
            </a:r>
          </a:p>
          <a:p>
            <a:endParaRPr lang="en-GB" sz="1800" dirty="0">
              <a:solidFill>
                <a:schemeClr val="bg1"/>
              </a:solidFill>
              <a:latin typeface="Poppins" panose="00000500000000000000" pitchFamily="2" charset="0"/>
              <a:cs typeface="Poppins" panose="00000500000000000000" pitchFamily="2" charset="0"/>
            </a:endParaRPr>
          </a:p>
          <a:p>
            <a:r>
              <a:rPr lang="en-GB" sz="1800" dirty="0">
                <a:solidFill>
                  <a:schemeClr val="bg1"/>
                </a:solidFill>
                <a:latin typeface="Poppins" panose="00000500000000000000" pitchFamily="2" charset="0"/>
                <a:cs typeface="Poppins" panose="00000500000000000000" pitchFamily="2" charset="0"/>
              </a:rPr>
              <a:t>2800 </a:t>
            </a:r>
          </a:p>
        </p:txBody>
      </p:sp>
    </p:spTree>
    <p:extLst>
      <p:ext uri="{BB962C8B-B14F-4D97-AF65-F5344CB8AC3E}">
        <p14:creationId xmlns:p14="http://schemas.microsoft.com/office/powerpoint/2010/main" val="22012176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a:extLst>
            <a:ext uri="{FF2B5EF4-FFF2-40B4-BE49-F238E27FC236}">
              <a16:creationId xmlns:a16="http://schemas.microsoft.com/office/drawing/2014/main" id="{7618C342-982A-C8AB-78D5-795701C927EB}"/>
            </a:ext>
          </a:extLst>
        </p:cNvPr>
        <p:cNvGrpSpPr/>
        <p:nvPr/>
      </p:nvGrpSpPr>
      <p:grpSpPr>
        <a:xfrm>
          <a:off x="0" y="0"/>
          <a:ext cx="0" cy="0"/>
          <a:chOff x="0" y="0"/>
          <a:chExt cx="0" cy="0"/>
        </a:xfrm>
      </p:grpSpPr>
      <p:pic>
        <p:nvPicPr>
          <p:cNvPr id="2050" name="Picture 2">
            <a:extLst>
              <a:ext uri="{FF2B5EF4-FFF2-40B4-BE49-F238E27FC236}">
                <a16:creationId xmlns:a16="http://schemas.microsoft.com/office/drawing/2014/main" id="{79C9CC3B-0125-D9BD-75DD-9B11D4F6CF4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30" t="6570" r="3590" b="8766"/>
          <a:stretch/>
        </p:blipFill>
        <p:spPr bwMode="auto">
          <a:xfrm>
            <a:off x="3858626" y="1615119"/>
            <a:ext cx="8024336" cy="4999999"/>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0B5C16EA-7849-3CDD-04E0-B1742A44B9BA}"/>
              </a:ext>
            </a:extLst>
          </p:cNvPr>
          <p:cNvSpPr>
            <a:spLocks noGrp="1" noRot="1" noMove="1" noResize="1" noEditPoints="1" noAdjustHandles="1" noChangeArrowheads="1" noChangeShapeType="1"/>
          </p:cNvSpPr>
          <p:nvPr/>
        </p:nvSpPr>
        <p:spPr>
          <a:xfrm>
            <a:off x="44143" y="56756"/>
            <a:ext cx="12089000" cy="6753947"/>
          </a:xfrm>
          <a:prstGeom prst="rect">
            <a:avLst/>
          </a:prstGeom>
          <a:noFill/>
          <a:ln w="127000">
            <a:solidFill>
              <a:srgbClr val="EFEF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rgbClr val="EFEFEF"/>
                </a:solidFill>
              </a:ln>
            </a:endParaRPr>
          </a:p>
        </p:txBody>
      </p:sp>
      <p:pic>
        <p:nvPicPr>
          <p:cNvPr id="9" name="Picture 8" descr="Logo&#10;&#10;Description automatically generated">
            <a:extLst>
              <a:ext uri="{FF2B5EF4-FFF2-40B4-BE49-F238E27FC236}">
                <a16:creationId xmlns:a16="http://schemas.microsoft.com/office/drawing/2014/main" id="{7A9833B9-1F39-3CA4-CA39-488BEC69E2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73754" y="165402"/>
            <a:ext cx="1146274" cy="1432843"/>
          </a:xfrm>
          <a:prstGeom prst="rect">
            <a:avLst/>
          </a:prstGeom>
        </p:spPr>
      </p:pic>
      <p:sp>
        <p:nvSpPr>
          <p:cNvPr id="2" name="Rectangle 1">
            <a:extLst>
              <a:ext uri="{FF2B5EF4-FFF2-40B4-BE49-F238E27FC236}">
                <a16:creationId xmlns:a16="http://schemas.microsoft.com/office/drawing/2014/main" id="{09EF3CC7-37F4-DEF7-53AA-DC3BEE63D481}"/>
              </a:ext>
            </a:extLst>
          </p:cNvPr>
          <p:cNvSpPr/>
          <p:nvPr/>
        </p:nvSpPr>
        <p:spPr>
          <a:xfrm>
            <a:off x="998850" y="1402583"/>
            <a:ext cx="8218145" cy="45719"/>
          </a:xfrm>
          <a:prstGeom prst="rect">
            <a:avLst/>
          </a:prstGeom>
          <a:solidFill>
            <a:srgbClr val="FFD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4" name="TextBox 3">
            <a:extLst>
              <a:ext uri="{FF2B5EF4-FFF2-40B4-BE49-F238E27FC236}">
                <a16:creationId xmlns:a16="http://schemas.microsoft.com/office/drawing/2014/main" id="{D7240344-BF5F-068E-BBEF-9358F86C7026}"/>
              </a:ext>
            </a:extLst>
          </p:cNvPr>
          <p:cNvSpPr txBox="1"/>
          <p:nvPr/>
        </p:nvSpPr>
        <p:spPr>
          <a:xfrm>
            <a:off x="921731" y="527880"/>
            <a:ext cx="9940900" cy="707886"/>
          </a:xfrm>
          <a:prstGeom prst="rect">
            <a:avLst/>
          </a:prstGeom>
          <a:noFill/>
        </p:spPr>
        <p:txBody>
          <a:bodyPr wrap="square" rtlCol="0">
            <a:spAutoFit/>
          </a:bodyPr>
          <a:lstStyle/>
          <a:p>
            <a:r>
              <a:rPr lang="en-US" sz="4000" dirty="0">
                <a:solidFill>
                  <a:schemeClr val="bg1"/>
                </a:solidFill>
                <a:latin typeface="Poppins" panose="00000500000000000000" pitchFamily="2" charset="0"/>
                <a:cs typeface="Poppins" panose="00000500000000000000" pitchFamily="2" charset="0"/>
              </a:rPr>
              <a:t>Current pipeline</a:t>
            </a:r>
          </a:p>
        </p:txBody>
      </p:sp>
      <p:cxnSp>
        <p:nvCxnSpPr>
          <p:cNvPr id="8" name="Straight Arrow Connector 7">
            <a:extLst>
              <a:ext uri="{FF2B5EF4-FFF2-40B4-BE49-F238E27FC236}">
                <a16:creationId xmlns:a16="http://schemas.microsoft.com/office/drawing/2014/main" id="{075EA6A9-63E5-8F7D-F71D-5B2E66E62B12}"/>
              </a:ext>
            </a:extLst>
          </p:cNvPr>
          <p:cNvCxnSpPr>
            <a:cxnSpLocks/>
          </p:cNvCxnSpPr>
          <p:nvPr/>
        </p:nvCxnSpPr>
        <p:spPr>
          <a:xfrm>
            <a:off x="3220941" y="3125503"/>
            <a:ext cx="5750119" cy="174007"/>
          </a:xfrm>
          <a:prstGeom prst="straightConnector1">
            <a:avLst/>
          </a:prstGeom>
          <a:ln w="34925">
            <a:solidFill>
              <a:srgbClr val="406070"/>
            </a:solidFill>
            <a:tailEnd type="triangle"/>
          </a:ln>
          <a:effectLst>
            <a:softEdge rad="0"/>
          </a:effectLst>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701BED5B-9AA9-C4DA-59CC-3E95D4095D5F}"/>
              </a:ext>
            </a:extLst>
          </p:cNvPr>
          <p:cNvSpPr txBox="1"/>
          <p:nvPr/>
        </p:nvSpPr>
        <p:spPr>
          <a:xfrm>
            <a:off x="998850" y="3027181"/>
            <a:ext cx="2222092" cy="2215700"/>
          </a:xfrm>
          <a:prstGeom prst="rect">
            <a:avLst/>
          </a:prstGeom>
          <a:solidFill>
            <a:srgbClr val="406070"/>
          </a:solidFill>
          <a:ln w="25400">
            <a:solidFill>
              <a:srgbClr val="406070"/>
            </a:solidFill>
          </a:ln>
        </p:spPr>
        <p:txBody>
          <a:bodyPr wrap="square" rtlCol="0">
            <a:spAutoFit/>
          </a:bodyPr>
          <a:lstStyle/>
          <a:p>
            <a:endParaRPr lang="en-GB" dirty="0"/>
          </a:p>
        </p:txBody>
      </p:sp>
      <p:sp>
        <p:nvSpPr>
          <p:cNvPr id="6" name="TextBox 5">
            <a:extLst>
              <a:ext uri="{FF2B5EF4-FFF2-40B4-BE49-F238E27FC236}">
                <a16:creationId xmlns:a16="http://schemas.microsoft.com/office/drawing/2014/main" id="{028EF51A-F5FD-B508-0E94-E75E40500E14}"/>
              </a:ext>
            </a:extLst>
          </p:cNvPr>
          <p:cNvSpPr txBox="1"/>
          <p:nvPr/>
        </p:nvSpPr>
        <p:spPr>
          <a:xfrm>
            <a:off x="998850" y="3299510"/>
            <a:ext cx="2349911" cy="1477328"/>
          </a:xfrm>
          <a:prstGeom prst="rect">
            <a:avLst/>
          </a:prstGeom>
          <a:noFill/>
        </p:spPr>
        <p:txBody>
          <a:bodyPr wrap="square" lIns="91440" tIns="45720" rIns="91440" bIns="45720" anchor="t">
            <a:spAutoFit/>
          </a:bodyPr>
          <a:lstStyle/>
          <a:p>
            <a:r>
              <a:rPr lang="en-GB" dirty="0">
                <a:solidFill>
                  <a:schemeClr val="bg1"/>
                </a:solidFill>
                <a:latin typeface="Poppins"/>
                <a:cs typeface="Poppins"/>
              </a:rPr>
              <a:t>MOD St Modwen</a:t>
            </a:r>
          </a:p>
          <a:p>
            <a:endParaRPr lang="en-GB" dirty="0">
              <a:solidFill>
                <a:schemeClr val="bg1"/>
              </a:solidFill>
              <a:latin typeface="Poppins" panose="00000500000000000000" pitchFamily="2" charset="0"/>
              <a:cs typeface="Poppins" panose="00000500000000000000" pitchFamily="2" charset="0"/>
            </a:endParaRPr>
          </a:p>
          <a:p>
            <a:r>
              <a:rPr lang="en-GB" dirty="0">
                <a:solidFill>
                  <a:schemeClr val="bg1"/>
                </a:solidFill>
                <a:latin typeface="Poppins"/>
                <a:cs typeface="Poppins"/>
              </a:rPr>
              <a:t>Live application</a:t>
            </a:r>
          </a:p>
          <a:p>
            <a:endParaRPr lang="en-GB" dirty="0">
              <a:solidFill>
                <a:schemeClr val="bg1"/>
              </a:solidFill>
              <a:latin typeface="Poppins" panose="00000500000000000000" pitchFamily="2" charset="0"/>
              <a:cs typeface="Poppins" panose="00000500000000000000" pitchFamily="2" charset="0"/>
            </a:endParaRPr>
          </a:p>
          <a:p>
            <a:r>
              <a:rPr lang="en-GB" dirty="0">
                <a:solidFill>
                  <a:schemeClr val="bg1"/>
                </a:solidFill>
                <a:latin typeface="Poppins"/>
                <a:cs typeface="Poppins"/>
              </a:rPr>
              <a:t>360 </a:t>
            </a:r>
          </a:p>
        </p:txBody>
      </p:sp>
    </p:spTree>
    <p:extLst>
      <p:ext uri="{BB962C8B-B14F-4D97-AF65-F5344CB8AC3E}">
        <p14:creationId xmlns:p14="http://schemas.microsoft.com/office/powerpoint/2010/main" val="11656679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a:extLst>
            <a:ext uri="{FF2B5EF4-FFF2-40B4-BE49-F238E27FC236}">
              <a16:creationId xmlns:a16="http://schemas.microsoft.com/office/drawing/2014/main" id="{A467A066-9517-6AC4-4449-0B6FD590A1D8}"/>
            </a:ext>
          </a:extLst>
        </p:cNvPr>
        <p:cNvGrpSpPr/>
        <p:nvPr/>
      </p:nvGrpSpPr>
      <p:grpSpPr>
        <a:xfrm>
          <a:off x="0" y="0"/>
          <a:ext cx="0" cy="0"/>
          <a:chOff x="0" y="0"/>
          <a:chExt cx="0" cy="0"/>
        </a:xfrm>
      </p:grpSpPr>
      <p:pic>
        <p:nvPicPr>
          <p:cNvPr id="2050" name="Picture 2">
            <a:extLst>
              <a:ext uri="{FF2B5EF4-FFF2-40B4-BE49-F238E27FC236}">
                <a16:creationId xmlns:a16="http://schemas.microsoft.com/office/drawing/2014/main" id="{A260C2C6-4A0E-D743-D340-08B260FDC82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30" t="6570" r="3590" b="8766"/>
          <a:stretch/>
        </p:blipFill>
        <p:spPr bwMode="auto">
          <a:xfrm>
            <a:off x="3858626" y="1615119"/>
            <a:ext cx="8024336" cy="4999999"/>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D4609F48-2BE2-15BE-0C89-263AC96C9E95}"/>
              </a:ext>
            </a:extLst>
          </p:cNvPr>
          <p:cNvSpPr>
            <a:spLocks noGrp="1" noRot="1" noMove="1" noResize="1" noEditPoints="1" noAdjustHandles="1" noChangeArrowheads="1" noChangeShapeType="1"/>
          </p:cNvSpPr>
          <p:nvPr/>
        </p:nvSpPr>
        <p:spPr>
          <a:xfrm>
            <a:off x="44143" y="56756"/>
            <a:ext cx="12089000" cy="6753947"/>
          </a:xfrm>
          <a:prstGeom prst="rect">
            <a:avLst/>
          </a:prstGeom>
          <a:noFill/>
          <a:ln w="127000">
            <a:solidFill>
              <a:srgbClr val="EFEF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rgbClr val="EFEFEF"/>
                </a:solidFill>
              </a:ln>
            </a:endParaRPr>
          </a:p>
        </p:txBody>
      </p:sp>
      <p:pic>
        <p:nvPicPr>
          <p:cNvPr id="9" name="Picture 8" descr="Logo&#10;&#10;Description automatically generated">
            <a:extLst>
              <a:ext uri="{FF2B5EF4-FFF2-40B4-BE49-F238E27FC236}">
                <a16:creationId xmlns:a16="http://schemas.microsoft.com/office/drawing/2014/main" id="{B79D96B0-343F-A075-3966-CDDD2716CE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73754" y="165402"/>
            <a:ext cx="1146274" cy="1432843"/>
          </a:xfrm>
          <a:prstGeom prst="rect">
            <a:avLst/>
          </a:prstGeom>
        </p:spPr>
      </p:pic>
      <p:sp>
        <p:nvSpPr>
          <p:cNvPr id="2" name="Rectangle 1">
            <a:extLst>
              <a:ext uri="{FF2B5EF4-FFF2-40B4-BE49-F238E27FC236}">
                <a16:creationId xmlns:a16="http://schemas.microsoft.com/office/drawing/2014/main" id="{5ABE2ABC-BCB1-FACD-58B3-B6C979A3D17F}"/>
              </a:ext>
            </a:extLst>
          </p:cNvPr>
          <p:cNvSpPr/>
          <p:nvPr/>
        </p:nvSpPr>
        <p:spPr>
          <a:xfrm>
            <a:off x="998850" y="1402583"/>
            <a:ext cx="8218145" cy="45719"/>
          </a:xfrm>
          <a:prstGeom prst="rect">
            <a:avLst/>
          </a:prstGeom>
          <a:solidFill>
            <a:srgbClr val="FFD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4" name="TextBox 3">
            <a:extLst>
              <a:ext uri="{FF2B5EF4-FFF2-40B4-BE49-F238E27FC236}">
                <a16:creationId xmlns:a16="http://schemas.microsoft.com/office/drawing/2014/main" id="{95619CB6-EB14-F521-FE8E-530ABC3067A8}"/>
              </a:ext>
            </a:extLst>
          </p:cNvPr>
          <p:cNvSpPr txBox="1"/>
          <p:nvPr/>
        </p:nvSpPr>
        <p:spPr>
          <a:xfrm>
            <a:off x="921731" y="527880"/>
            <a:ext cx="9940900" cy="707886"/>
          </a:xfrm>
          <a:prstGeom prst="rect">
            <a:avLst/>
          </a:prstGeom>
          <a:noFill/>
        </p:spPr>
        <p:txBody>
          <a:bodyPr wrap="square" rtlCol="0">
            <a:spAutoFit/>
          </a:bodyPr>
          <a:lstStyle/>
          <a:p>
            <a:r>
              <a:rPr lang="en-US" sz="4000" dirty="0">
                <a:solidFill>
                  <a:schemeClr val="bg1"/>
                </a:solidFill>
                <a:latin typeface="Poppins" panose="00000500000000000000" pitchFamily="2" charset="0"/>
                <a:cs typeface="Poppins" panose="00000500000000000000" pitchFamily="2" charset="0"/>
              </a:rPr>
              <a:t>Current pipeline</a:t>
            </a:r>
          </a:p>
        </p:txBody>
      </p:sp>
      <p:cxnSp>
        <p:nvCxnSpPr>
          <p:cNvPr id="8" name="Straight Arrow Connector 7">
            <a:extLst>
              <a:ext uri="{FF2B5EF4-FFF2-40B4-BE49-F238E27FC236}">
                <a16:creationId xmlns:a16="http://schemas.microsoft.com/office/drawing/2014/main" id="{F836CB5F-47E0-5181-EAE8-BF9C9AC63BC1}"/>
              </a:ext>
            </a:extLst>
          </p:cNvPr>
          <p:cNvCxnSpPr>
            <a:cxnSpLocks/>
          </p:cNvCxnSpPr>
          <p:nvPr/>
        </p:nvCxnSpPr>
        <p:spPr>
          <a:xfrm>
            <a:off x="3220941" y="3125503"/>
            <a:ext cx="3671472" cy="1230187"/>
          </a:xfrm>
          <a:prstGeom prst="straightConnector1">
            <a:avLst/>
          </a:prstGeom>
          <a:ln w="34925">
            <a:solidFill>
              <a:srgbClr val="406070"/>
            </a:solidFill>
            <a:tailEnd type="triangle"/>
          </a:ln>
          <a:effectLst>
            <a:softEdge rad="0"/>
          </a:effectLst>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6CC516D9-75C8-D46F-C97D-140B98A59D63}"/>
              </a:ext>
            </a:extLst>
          </p:cNvPr>
          <p:cNvSpPr txBox="1"/>
          <p:nvPr/>
        </p:nvSpPr>
        <p:spPr>
          <a:xfrm>
            <a:off x="998850" y="3027181"/>
            <a:ext cx="2222092" cy="2215700"/>
          </a:xfrm>
          <a:prstGeom prst="rect">
            <a:avLst/>
          </a:prstGeom>
          <a:solidFill>
            <a:srgbClr val="406070"/>
          </a:solidFill>
          <a:ln w="25400">
            <a:solidFill>
              <a:srgbClr val="406070"/>
            </a:solidFill>
          </a:ln>
        </p:spPr>
        <p:txBody>
          <a:bodyPr wrap="square" rtlCol="0">
            <a:spAutoFit/>
          </a:bodyPr>
          <a:lstStyle/>
          <a:p>
            <a:endParaRPr lang="en-GB" dirty="0"/>
          </a:p>
        </p:txBody>
      </p:sp>
      <p:sp>
        <p:nvSpPr>
          <p:cNvPr id="6" name="TextBox 5">
            <a:extLst>
              <a:ext uri="{FF2B5EF4-FFF2-40B4-BE49-F238E27FC236}">
                <a16:creationId xmlns:a16="http://schemas.microsoft.com/office/drawing/2014/main" id="{6EBF4C96-76F0-1B21-60BE-59E35413F4BF}"/>
              </a:ext>
            </a:extLst>
          </p:cNvPr>
          <p:cNvSpPr txBox="1"/>
          <p:nvPr/>
        </p:nvSpPr>
        <p:spPr>
          <a:xfrm>
            <a:off x="998850" y="3299510"/>
            <a:ext cx="2349911" cy="1631216"/>
          </a:xfrm>
          <a:prstGeom prst="rect">
            <a:avLst/>
          </a:prstGeom>
          <a:noFill/>
        </p:spPr>
        <p:txBody>
          <a:bodyPr wrap="square">
            <a:spAutoFit/>
          </a:bodyPr>
          <a:lstStyle/>
          <a:p>
            <a:r>
              <a:rPr lang="en-GB" sz="2000" dirty="0">
                <a:solidFill>
                  <a:schemeClr val="bg1"/>
                </a:solidFill>
                <a:latin typeface="Poppins" panose="00000500000000000000" pitchFamily="2" charset="0"/>
                <a:cs typeface="Poppins" panose="00000500000000000000" pitchFamily="2" charset="0"/>
              </a:rPr>
              <a:t>Persimmon</a:t>
            </a:r>
          </a:p>
          <a:p>
            <a:endParaRPr lang="en-GB" sz="2000" dirty="0">
              <a:solidFill>
                <a:schemeClr val="bg1"/>
              </a:solidFill>
              <a:latin typeface="Poppins" panose="00000500000000000000" pitchFamily="2" charset="0"/>
              <a:cs typeface="Poppins" panose="00000500000000000000" pitchFamily="2" charset="0"/>
            </a:endParaRPr>
          </a:p>
          <a:p>
            <a:r>
              <a:rPr lang="en-GB" sz="2000" dirty="0">
                <a:solidFill>
                  <a:schemeClr val="bg1"/>
                </a:solidFill>
                <a:latin typeface="Poppins" panose="00000500000000000000" pitchFamily="2" charset="0"/>
                <a:cs typeface="Poppins" panose="00000500000000000000" pitchFamily="2" charset="0"/>
              </a:rPr>
              <a:t>Consented </a:t>
            </a:r>
          </a:p>
          <a:p>
            <a:endParaRPr lang="en-GB" sz="2000" dirty="0">
              <a:solidFill>
                <a:schemeClr val="bg1"/>
              </a:solidFill>
              <a:latin typeface="Poppins" panose="00000500000000000000" pitchFamily="2" charset="0"/>
              <a:cs typeface="Poppins" panose="00000500000000000000" pitchFamily="2" charset="0"/>
            </a:endParaRPr>
          </a:p>
          <a:p>
            <a:r>
              <a:rPr lang="en-GB" sz="2000" dirty="0">
                <a:solidFill>
                  <a:schemeClr val="bg1"/>
                </a:solidFill>
                <a:latin typeface="Poppins" panose="00000500000000000000" pitchFamily="2" charset="0"/>
                <a:cs typeface="Poppins" panose="00000500000000000000" pitchFamily="2" charset="0"/>
              </a:rPr>
              <a:t>850 </a:t>
            </a:r>
          </a:p>
        </p:txBody>
      </p:sp>
    </p:spTree>
    <p:extLst>
      <p:ext uri="{BB962C8B-B14F-4D97-AF65-F5344CB8AC3E}">
        <p14:creationId xmlns:p14="http://schemas.microsoft.com/office/powerpoint/2010/main" val="3070497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a:extLst>
            <a:ext uri="{FF2B5EF4-FFF2-40B4-BE49-F238E27FC236}">
              <a16:creationId xmlns:a16="http://schemas.microsoft.com/office/drawing/2014/main" id="{B827E2B7-5F8A-AD6E-8CA6-71A409F7D8BF}"/>
            </a:ext>
          </a:extLst>
        </p:cNvPr>
        <p:cNvGrpSpPr/>
        <p:nvPr/>
      </p:nvGrpSpPr>
      <p:grpSpPr>
        <a:xfrm>
          <a:off x="0" y="0"/>
          <a:ext cx="0" cy="0"/>
          <a:chOff x="0" y="0"/>
          <a:chExt cx="0" cy="0"/>
        </a:xfrm>
      </p:grpSpPr>
      <p:pic>
        <p:nvPicPr>
          <p:cNvPr id="2050" name="Picture 2">
            <a:extLst>
              <a:ext uri="{FF2B5EF4-FFF2-40B4-BE49-F238E27FC236}">
                <a16:creationId xmlns:a16="http://schemas.microsoft.com/office/drawing/2014/main" id="{3C32F215-4C36-32C7-F9CA-DB0C126AC59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30" t="6570" r="3590" b="8766"/>
          <a:stretch/>
        </p:blipFill>
        <p:spPr bwMode="auto">
          <a:xfrm>
            <a:off x="3858626" y="1615119"/>
            <a:ext cx="8024336" cy="4999999"/>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D4A4E49E-4B07-FE1C-707F-8A3BB8691101}"/>
              </a:ext>
            </a:extLst>
          </p:cNvPr>
          <p:cNvSpPr>
            <a:spLocks noGrp="1" noRot="1" noMove="1" noResize="1" noEditPoints="1" noAdjustHandles="1" noChangeArrowheads="1" noChangeShapeType="1"/>
          </p:cNvSpPr>
          <p:nvPr/>
        </p:nvSpPr>
        <p:spPr>
          <a:xfrm>
            <a:off x="44143" y="56756"/>
            <a:ext cx="12089000" cy="6753947"/>
          </a:xfrm>
          <a:prstGeom prst="rect">
            <a:avLst/>
          </a:prstGeom>
          <a:noFill/>
          <a:ln w="127000">
            <a:solidFill>
              <a:srgbClr val="EFEF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rgbClr val="EFEFEF"/>
                </a:solidFill>
              </a:ln>
            </a:endParaRPr>
          </a:p>
        </p:txBody>
      </p:sp>
      <p:pic>
        <p:nvPicPr>
          <p:cNvPr id="9" name="Picture 8" descr="Logo&#10;&#10;Description automatically generated">
            <a:extLst>
              <a:ext uri="{FF2B5EF4-FFF2-40B4-BE49-F238E27FC236}">
                <a16:creationId xmlns:a16="http://schemas.microsoft.com/office/drawing/2014/main" id="{C92DC06F-C024-32AC-B2B9-97871E61DE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73754" y="165402"/>
            <a:ext cx="1146274" cy="1432843"/>
          </a:xfrm>
          <a:prstGeom prst="rect">
            <a:avLst/>
          </a:prstGeom>
        </p:spPr>
      </p:pic>
      <p:sp>
        <p:nvSpPr>
          <p:cNvPr id="2" name="Rectangle 1">
            <a:extLst>
              <a:ext uri="{FF2B5EF4-FFF2-40B4-BE49-F238E27FC236}">
                <a16:creationId xmlns:a16="http://schemas.microsoft.com/office/drawing/2014/main" id="{A2DCE2B5-3F62-B2DD-947C-318A406C24DF}"/>
              </a:ext>
            </a:extLst>
          </p:cNvPr>
          <p:cNvSpPr/>
          <p:nvPr/>
        </p:nvSpPr>
        <p:spPr>
          <a:xfrm>
            <a:off x="998850" y="1402583"/>
            <a:ext cx="8218145" cy="45719"/>
          </a:xfrm>
          <a:prstGeom prst="rect">
            <a:avLst/>
          </a:prstGeom>
          <a:solidFill>
            <a:srgbClr val="FFD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4" name="TextBox 3">
            <a:extLst>
              <a:ext uri="{FF2B5EF4-FFF2-40B4-BE49-F238E27FC236}">
                <a16:creationId xmlns:a16="http://schemas.microsoft.com/office/drawing/2014/main" id="{85B2CC70-5CF7-9BF6-2852-793C6066F12D}"/>
              </a:ext>
            </a:extLst>
          </p:cNvPr>
          <p:cNvSpPr txBox="1"/>
          <p:nvPr/>
        </p:nvSpPr>
        <p:spPr>
          <a:xfrm>
            <a:off x="921731" y="527880"/>
            <a:ext cx="9940900" cy="707886"/>
          </a:xfrm>
          <a:prstGeom prst="rect">
            <a:avLst/>
          </a:prstGeom>
          <a:noFill/>
        </p:spPr>
        <p:txBody>
          <a:bodyPr wrap="square" rtlCol="0">
            <a:spAutoFit/>
          </a:bodyPr>
          <a:lstStyle/>
          <a:p>
            <a:r>
              <a:rPr lang="en-US" sz="4000" dirty="0">
                <a:solidFill>
                  <a:schemeClr val="bg1"/>
                </a:solidFill>
                <a:latin typeface="Poppins" panose="00000500000000000000" pitchFamily="2" charset="0"/>
                <a:cs typeface="Poppins" panose="00000500000000000000" pitchFamily="2" charset="0"/>
              </a:rPr>
              <a:t>Current pipeline</a:t>
            </a:r>
          </a:p>
        </p:txBody>
      </p:sp>
      <p:cxnSp>
        <p:nvCxnSpPr>
          <p:cNvPr id="8" name="Straight Arrow Connector 7">
            <a:extLst>
              <a:ext uri="{FF2B5EF4-FFF2-40B4-BE49-F238E27FC236}">
                <a16:creationId xmlns:a16="http://schemas.microsoft.com/office/drawing/2014/main" id="{C07F7B3F-5D4C-9A94-904E-2F337F1914FE}"/>
              </a:ext>
            </a:extLst>
          </p:cNvPr>
          <p:cNvCxnSpPr>
            <a:cxnSpLocks/>
          </p:cNvCxnSpPr>
          <p:nvPr/>
        </p:nvCxnSpPr>
        <p:spPr>
          <a:xfrm>
            <a:off x="3220941" y="3125503"/>
            <a:ext cx="3529109" cy="1805223"/>
          </a:xfrm>
          <a:prstGeom prst="straightConnector1">
            <a:avLst/>
          </a:prstGeom>
          <a:ln w="34925">
            <a:solidFill>
              <a:srgbClr val="406070"/>
            </a:solidFill>
            <a:tailEnd type="triangle"/>
          </a:ln>
          <a:effectLst>
            <a:softEdge rad="0"/>
          </a:effectLst>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D1C4A78F-3CCB-9950-4D0C-6F52E91EFD42}"/>
              </a:ext>
            </a:extLst>
          </p:cNvPr>
          <p:cNvSpPr txBox="1"/>
          <p:nvPr/>
        </p:nvSpPr>
        <p:spPr>
          <a:xfrm>
            <a:off x="998850" y="3027181"/>
            <a:ext cx="2222092" cy="2215700"/>
          </a:xfrm>
          <a:prstGeom prst="rect">
            <a:avLst/>
          </a:prstGeom>
          <a:solidFill>
            <a:srgbClr val="406070"/>
          </a:solidFill>
          <a:ln w="25400">
            <a:solidFill>
              <a:srgbClr val="406070"/>
            </a:solidFill>
          </a:ln>
        </p:spPr>
        <p:txBody>
          <a:bodyPr wrap="square" rtlCol="0">
            <a:spAutoFit/>
          </a:bodyPr>
          <a:lstStyle/>
          <a:p>
            <a:endParaRPr lang="en-GB" dirty="0"/>
          </a:p>
        </p:txBody>
      </p:sp>
      <p:sp>
        <p:nvSpPr>
          <p:cNvPr id="6" name="TextBox 5">
            <a:extLst>
              <a:ext uri="{FF2B5EF4-FFF2-40B4-BE49-F238E27FC236}">
                <a16:creationId xmlns:a16="http://schemas.microsoft.com/office/drawing/2014/main" id="{BB3BA419-797D-28CC-4B15-43CBA15BE405}"/>
              </a:ext>
            </a:extLst>
          </p:cNvPr>
          <p:cNvSpPr txBox="1"/>
          <p:nvPr/>
        </p:nvSpPr>
        <p:spPr>
          <a:xfrm>
            <a:off x="998850" y="3299510"/>
            <a:ext cx="2349911" cy="1631216"/>
          </a:xfrm>
          <a:prstGeom prst="rect">
            <a:avLst/>
          </a:prstGeom>
          <a:noFill/>
        </p:spPr>
        <p:txBody>
          <a:bodyPr wrap="square">
            <a:spAutoFit/>
          </a:bodyPr>
          <a:lstStyle/>
          <a:p>
            <a:r>
              <a:rPr lang="en-GB" sz="2000" dirty="0">
                <a:solidFill>
                  <a:schemeClr val="bg1"/>
                </a:solidFill>
                <a:latin typeface="Poppins" panose="00000500000000000000" pitchFamily="2" charset="0"/>
                <a:cs typeface="Poppins" panose="00000500000000000000" pitchFamily="2" charset="0"/>
              </a:rPr>
              <a:t>Barratt</a:t>
            </a:r>
          </a:p>
          <a:p>
            <a:endParaRPr lang="en-GB" sz="2000" dirty="0">
              <a:solidFill>
                <a:schemeClr val="bg1"/>
              </a:solidFill>
              <a:latin typeface="Poppins" panose="00000500000000000000" pitchFamily="2" charset="0"/>
              <a:cs typeface="Poppins" panose="00000500000000000000" pitchFamily="2" charset="0"/>
            </a:endParaRPr>
          </a:p>
          <a:p>
            <a:r>
              <a:rPr lang="en-GB" sz="2000" dirty="0">
                <a:solidFill>
                  <a:schemeClr val="bg1"/>
                </a:solidFill>
                <a:latin typeface="Poppins" panose="00000500000000000000" pitchFamily="2" charset="0"/>
                <a:cs typeface="Poppins" panose="00000500000000000000" pitchFamily="2" charset="0"/>
              </a:rPr>
              <a:t>Consented </a:t>
            </a:r>
          </a:p>
          <a:p>
            <a:endParaRPr lang="en-GB" sz="2000" dirty="0">
              <a:solidFill>
                <a:schemeClr val="bg1"/>
              </a:solidFill>
              <a:latin typeface="Poppins" panose="00000500000000000000" pitchFamily="2" charset="0"/>
              <a:cs typeface="Poppins" panose="00000500000000000000" pitchFamily="2" charset="0"/>
            </a:endParaRPr>
          </a:p>
          <a:p>
            <a:r>
              <a:rPr lang="en-GB" sz="2000" dirty="0">
                <a:solidFill>
                  <a:schemeClr val="bg1"/>
                </a:solidFill>
                <a:latin typeface="Poppins" panose="00000500000000000000" pitchFamily="2" charset="0"/>
                <a:cs typeface="Poppins" panose="00000500000000000000" pitchFamily="2" charset="0"/>
              </a:rPr>
              <a:t>460 </a:t>
            </a:r>
          </a:p>
        </p:txBody>
      </p:sp>
    </p:spTree>
    <p:extLst>
      <p:ext uri="{BB962C8B-B14F-4D97-AF65-F5344CB8AC3E}">
        <p14:creationId xmlns:p14="http://schemas.microsoft.com/office/powerpoint/2010/main" val="13507804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a:extLst>
            <a:ext uri="{FF2B5EF4-FFF2-40B4-BE49-F238E27FC236}">
              <a16:creationId xmlns:a16="http://schemas.microsoft.com/office/drawing/2014/main" id="{0AEBCAD2-97FA-C5A3-84F5-21B5FA3A566F}"/>
            </a:ext>
          </a:extLst>
        </p:cNvPr>
        <p:cNvGrpSpPr/>
        <p:nvPr/>
      </p:nvGrpSpPr>
      <p:grpSpPr>
        <a:xfrm>
          <a:off x="0" y="0"/>
          <a:ext cx="0" cy="0"/>
          <a:chOff x="0" y="0"/>
          <a:chExt cx="0" cy="0"/>
        </a:xfrm>
      </p:grpSpPr>
      <p:pic>
        <p:nvPicPr>
          <p:cNvPr id="2050" name="Picture 2">
            <a:extLst>
              <a:ext uri="{FF2B5EF4-FFF2-40B4-BE49-F238E27FC236}">
                <a16:creationId xmlns:a16="http://schemas.microsoft.com/office/drawing/2014/main" id="{03C9249E-6387-4C6F-E6C5-4E9FEF7F42B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30" t="6570" r="3590" b="8766"/>
          <a:stretch/>
        </p:blipFill>
        <p:spPr bwMode="auto">
          <a:xfrm>
            <a:off x="3858626" y="1615119"/>
            <a:ext cx="8024336" cy="4999999"/>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298CC8AC-B71E-0942-D6FE-A67B31F37E66}"/>
              </a:ext>
            </a:extLst>
          </p:cNvPr>
          <p:cNvSpPr>
            <a:spLocks noGrp="1" noRot="1" noMove="1" noResize="1" noEditPoints="1" noAdjustHandles="1" noChangeArrowheads="1" noChangeShapeType="1"/>
          </p:cNvSpPr>
          <p:nvPr/>
        </p:nvSpPr>
        <p:spPr>
          <a:xfrm>
            <a:off x="44143" y="56756"/>
            <a:ext cx="12089000" cy="6753947"/>
          </a:xfrm>
          <a:prstGeom prst="rect">
            <a:avLst/>
          </a:prstGeom>
          <a:noFill/>
          <a:ln w="127000">
            <a:solidFill>
              <a:srgbClr val="EFEF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rgbClr val="EFEFEF"/>
                </a:solidFill>
              </a:ln>
            </a:endParaRPr>
          </a:p>
        </p:txBody>
      </p:sp>
      <p:pic>
        <p:nvPicPr>
          <p:cNvPr id="9" name="Picture 8" descr="Logo&#10;&#10;Description automatically generated">
            <a:extLst>
              <a:ext uri="{FF2B5EF4-FFF2-40B4-BE49-F238E27FC236}">
                <a16:creationId xmlns:a16="http://schemas.microsoft.com/office/drawing/2014/main" id="{980E8E22-CA0D-844E-0B71-D4B1D2B05D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73754" y="165402"/>
            <a:ext cx="1146274" cy="1432843"/>
          </a:xfrm>
          <a:prstGeom prst="rect">
            <a:avLst/>
          </a:prstGeom>
        </p:spPr>
      </p:pic>
      <p:sp>
        <p:nvSpPr>
          <p:cNvPr id="2" name="Rectangle 1">
            <a:extLst>
              <a:ext uri="{FF2B5EF4-FFF2-40B4-BE49-F238E27FC236}">
                <a16:creationId xmlns:a16="http://schemas.microsoft.com/office/drawing/2014/main" id="{841E9DBA-7A82-A9AC-CE66-7D2E795CE612}"/>
              </a:ext>
            </a:extLst>
          </p:cNvPr>
          <p:cNvSpPr/>
          <p:nvPr/>
        </p:nvSpPr>
        <p:spPr>
          <a:xfrm>
            <a:off x="998850" y="1402583"/>
            <a:ext cx="8218145" cy="45719"/>
          </a:xfrm>
          <a:prstGeom prst="rect">
            <a:avLst/>
          </a:prstGeom>
          <a:solidFill>
            <a:srgbClr val="FFD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4" name="TextBox 3">
            <a:extLst>
              <a:ext uri="{FF2B5EF4-FFF2-40B4-BE49-F238E27FC236}">
                <a16:creationId xmlns:a16="http://schemas.microsoft.com/office/drawing/2014/main" id="{2437CE59-9F48-A419-51E2-BE05BAD043CE}"/>
              </a:ext>
            </a:extLst>
          </p:cNvPr>
          <p:cNvSpPr txBox="1"/>
          <p:nvPr/>
        </p:nvSpPr>
        <p:spPr>
          <a:xfrm>
            <a:off x="921731" y="527880"/>
            <a:ext cx="9940900" cy="707886"/>
          </a:xfrm>
          <a:prstGeom prst="rect">
            <a:avLst/>
          </a:prstGeom>
          <a:noFill/>
        </p:spPr>
        <p:txBody>
          <a:bodyPr wrap="square" rtlCol="0">
            <a:spAutoFit/>
          </a:bodyPr>
          <a:lstStyle/>
          <a:p>
            <a:r>
              <a:rPr lang="en-US" sz="4000" dirty="0">
                <a:solidFill>
                  <a:schemeClr val="bg1"/>
                </a:solidFill>
                <a:latin typeface="Poppins" panose="00000500000000000000" pitchFamily="2" charset="0"/>
                <a:cs typeface="Poppins" panose="00000500000000000000" pitchFamily="2" charset="0"/>
              </a:rPr>
              <a:t>Current pipeline</a:t>
            </a:r>
          </a:p>
        </p:txBody>
      </p:sp>
      <p:cxnSp>
        <p:nvCxnSpPr>
          <p:cNvPr id="8" name="Straight Arrow Connector 7">
            <a:extLst>
              <a:ext uri="{FF2B5EF4-FFF2-40B4-BE49-F238E27FC236}">
                <a16:creationId xmlns:a16="http://schemas.microsoft.com/office/drawing/2014/main" id="{86BA5517-2B1E-6126-A3DE-DDA74E8C6FE1}"/>
              </a:ext>
            </a:extLst>
          </p:cNvPr>
          <p:cNvCxnSpPr>
            <a:cxnSpLocks/>
          </p:cNvCxnSpPr>
          <p:nvPr/>
        </p:nvCxnSpPr>
        <p:spPr>
          <a:xfrm>
            <a:off x="3220941" y="3125503"/>
            <a:ext cx="4183159" cy="1167097"/>
          </a:xfrm>
          <a:prstGeom prst="straightConnector1">
            <a:avLst/>
          </a:prstGeom>
          <a:ln w="34925">
            <a:solidFill>
              <a:srgbClr val="406070"/>
            </a:solidFill>
            <a:tailEnd type="triangle"/>
          </a:ln>
          <a:effectLst>
            <a:softEdge rad="0"/>
          </a:effectLst>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7DF00600-2DD0-4F91-FFF2-8C5D0B71CA91}"/>
              </a:ext>
            </a:extLst>
          </p:cNvPr>
          <p:cNvSpPr txBox="1"/>
          <p:nvPr/>
        </p:nvSpPr>
        <p:spPr>
          <a:xfrm>
            <a:off x="998850" y="3027181"/>
            <a:ext cx="2222092" cy="2215700"/>
          </a:xfrm>
          <a:prstGeom prst="rect">
            <a:avLst/>
          </a:prstGeom>
          <a:solidFill>
            <a:srgbClr val="406070"/>
          </a:solidFill>
          <a:ln w="25400">
            <a:solidFill>
              <a:srgbClr val="406070"/>
            </a:solidFill>
          </a:ln>
        </p:spPr>
        <p:txBody>
          <a:bodyPr wrap="square" rtlCol="0">
            <a:spAutoFit/>
          </a:bodyPr>
          <a:lstStyle/>
          <a:p>
            <a:endParaRPr lang="en-GB" dirty="0"/>
          </a:p>
        </p:txBody>
      </p:sp>
      <p:sp>
        <p:nvSpPr>
          <p:cNvPr id="6" name="TextBox 5">
            <a:extLst>
              <a:ext uri="{FF2B5EF4-FFF2-40B4-BE49-F238E27FC236}">
                <a16:creationId xmlns:a16="http://schemas.microsoft.com/office/drawing/2014/main" id="{50DB3CA3-F593-A978-D0C0-66F2519817D2}"/>
              </a:ext>
            </a:extLst>
          </p:cNvPr>
          <p:cNvSpPr txBox="1"/>
          <p:nvPr/>
        </p:nvSpPr>
        <p:spPr>
          <a:xfrm>
            <a:off x="998850" y="3299510"/>
            <a:ext cx="2349911" cy="1631216"/>
          </a:xfrm>
          <a:prstGeom prst="rect">
            <a:avLst/>
          </a:prstGeom>
          <a:noFill/>
        </p:spPr>
        <p:txBody>
          <a:bodyPr wrap="square">
            <a:spAutoFit/>
          </a:bodyPr>
          <a:lstStyle/>
          <a:p>
            <a:r>
              <a:rPr lang="en-GB" sz="2000" dirty="0" err="1">
                <a:solidFill>
                  <a:schemeClr val="bg1"/>
                </a:solidFill>
                <a:latin typeface="Poppins" panose="00000500000000000000" pitchFamily="2" charset="0"/>
                <a:cs typeface="Poppins" panose="00000500000000000000" pitchFamily="2" charset="0"/>
              </a:rPr>
              <a:t>Homedowns</a:t>
            </a:r>
            <a:endParaRPr lang="en-GB" sz="2000" dirty="0">
              <a:solidFill>
                <a:schemeClr val="bg1"/>
              </a:solidFill>
              <a:latin typeface="Poppins" panose="00000500000000000000" pitchFamily="2" charset="0"/>
              <a:cs typeface="Poppins" panose="00000500000000000000" pitchFamily="2" charset="0"/>
            </a:endParaRPr>
          </a:p>
          <a:p>
            <a:endParaRPr lang="en-GB" sz="2000" dirty="0">
              <a:solidFill>
                <a:schemeClr val="bg1"/>
              </a:solidFill>
              <a:latin typeface="Poppins" panose="00000500000000000000" pitchFamily="2" charset="0"/>
              <a:cs typeface="Poppins" panose="00000500000000000000" pitchFamily="2" charset="0"/>
            </a:endParaRPr>
          </a:p>
          <a:p>
            <a:r>
              <a:rPr lang="en-GB" sz="2000" dirty="0">
                <a:solidFill>
                  <a:schemeClr val="bg1"/>
                </a:solidFill>
                <a:latin typeface="Poppins" panose="00000500000000000000" pitchFamily="2" charset="0"/>
                <a:cs typeface="Poppins" panose="00000500000000000000" pitchFamily="2" charset="0"/>
              </a:rPr>
              <a:t>Consented</a:t>
            </a:r>
          </a:p>
          <a:p>
            <a:endParaRPr lang="en-GB" sz="2000" dirty="0">
              <a:solidFill>
                <a:schemeClr val="bg1"/>
              </a:solidFill>
              <a:latin typeface="Poppins" panose="00000500000000000000" pitchFamily="2" charset="0"/>
              <a:cs typeface="Poppins" panose="00000500000000000000" pitchFamily="2" charset="0"/>
            </a:endParaRPr>
          </a:p>
          <a:p>
            <a:r>
              <a:rPr lang="en-GB" sz="2000" dirty="0">
                <a:solidFill>
                  <a:schemeClr val="bg1"/>
                </a:solidFill>
                <a:latin typeface="Poppins" panose="00000500000000000000" pitchFamily="2" charset="0"/>
                <a:cs typeface="Poppins" panose="00000500000000000000" pitchFamily="2" charset="0"/>
              </a:rPr>
              <a:t>30</a:t>
            </a:r>
          </a:p>
        </p:txBody>
      </p:sp>
    </p:spTree>
    <p:extLst>
      <p:ext uri="{BB962C8B-B14F-4D97-AF65-F5344CB8AC3E}">
        <p14:creationId xmlns:p14="http://schemas.microsoft.com/office/powerpoint/2010/main" val="35642166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a:extLst>
            <a:ext uri="{FF2B5EF4-FFF2-40B4-BE49-F238E27FC236}">
              <a16:creationId xmlns:a16="http://schemas.microsoft.com/office/drawing/2014/main" id="{972CE1F1-F4BC-6628-A298-CD64756C20AC}"/>
            </a:ext>
          </a:extLst>
        </p:cNvPr>
        <p:cNvGrpSpPr/>
        <p:nvPr/>
      </p:nvGrpSpPr>
      <p:grpSpPr>
        <a:xfrm>
          <a:off x="0" y="0"/>
          <a:ext cx="0" cy="0"/>
          <a:chOff x="0" y="0"/>
          <a:chExt cx="0" cy="0"/>
        </a:xfrm>
      </p:grpSpPr>
      <p:pic>
        <p:nvPicPr>
          <p:cNvPr id="2050" name="Picture 2">
            <a:extLst>
              <a:ext uri="{FF2B5EF4-FFF2-40B4-BE49-F238E27FC236}">
                <a16:creationId xmlns:a16="http://schemas.microsoft.com/office/drawing/2014/main" id="{3976A8AC-7135-6687-CF19-9D532E88786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30" t="6570" r="3590" b="8766"/>
          <a:stretch/>
        </p:blipFill>
        <p:spPr bwMode="auto">
          <a:xfrm>
            <a:off x="3858626" y="1615119"/>
            <a:ext cx="8024336" cy="4999999"/>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C3154A3F-CBD6-E68A-4DE3-CA58EC09C2DE}"/>
              </a:ext>
            </a:extLst>
          </p:cNvPr>
          <p:cNvSpPr>
            <a:spLocks noGrp="1" noRot="1" noMove="1" noResize="1" noEditPoints="1" noAdjustHandles="1" noChangeArrowheads="1" noChangeShapeType="1"/>
          </p:cNvSpPr>
          <p:nvPr/>
        </p:nvSpPr>
        <p:spPr>
          <a:xfrm>
            <a:off x="44143" y="56756"/>
            <a:ext cx="12089000" cy="6753947"/>
          </a:xfrm>
          <a:prstGeom prst="rect">
            <a:avLst/>
          </a:prstGeom>
          <a:noFill/>
          <a:ln w="127000">
            <a:solidFill>
              <a:srgbClr val="EFEF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rgbClr val="EFEFEF"/>
                </a:solidFill>
              </a:ln>
            </a:endParaRPr>
          </a:p>
        </p:txBody>
      </p:sp>
      <p:pic>
        <p:nvPicPr>
          <p:cNvPr id="9" name="Picture 8" descr="Logo&#10;&#10;Description automatically generated">
            <a:extLst>
              <a:ext uri="{FF2B5EF4-FFF2-40B4-BE49-F238E27FC236}">
                <a16:creationId xmlns:a16="http://schemas.microsoft.com/office/drawing/2014/main" id="{57E1AAB1-80D0-C54D-03A9-DDC3E28E88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73754" y="165402"/>
            <a:ext cx="1146274" cy="1432843"/>
          </a:xfrm>
          <a:prstGeom prst="rect">
            <a:avLst/>
          </a:prstGeom>
        </p:spPr>
      </p:pic>
      <p:sp>
        <p:nvSpPr>
          <p:cNvPr id="2" name="Rectangle 1">
            <a:extLst>
              <a:ext uri="{FF2B5EF4-FFF2-40B4-BE49-F238E27FC236}">
                <a16:creationId xmlns:a16="http://schemas.microsoft.com/office/drawing/2014/main" id="{D594D02F-B37F-4ECE-7607-3733814A1465}"/>
              </a:ext>
            </a:extLst>
          </p:cNvPr>
          <p:cNvSpPr/>
          <p:nvPr/>
        </p:nvSpPr>
        <p:spPr>
          <a:xfrm>
            <a:off x="998850" y="1402583"/>
            <a:ext cx="8218145" cy="45719"/>
          </a:xfrm>
          <a:prstGeom prst="rect">
            <a:avLst/>
          </a:prstGeom>
          <a:solidFill>
            <a:srgbClr val="FFD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4" name="TextBox 3">
            <a:extLst>
              <a:ext uri="{FF2B5EF4-FFF2-40B4-BE49-F238E27FC236}">
                <a16:creationId xmlns:a16="http://schemas.microsoft.com/office/drawing/2014/main" id="{A60692E6-81AC-D45E-AA49-32E9FD601483}"/>
              </a:ext>
            </a:extLst>
          </p:cNvPr>
          <p:cNvSpPr txBox="1"/>
          <p:nvPr/>
        </p:nvSpPr>
        <p:spPr>
          <a:xfrm>
            <a:off x="921731" y="527880"/>
            <a:ext cx="9940900" cy="707886"/>
          </a:xfrm>
          <a:prstGeom prst="rect">
            <a:avLst/>
          </a:prstGeom>
          <a:noFill/>
        </p:spPr>
        <p:txBody>
          <a:bodyPr wrap="square" rtlCol="0">
            <a:spAutoFit/>
          </a:bodyPr>
          <a:lstStyle/>
          <a:p>
            <a:r>
              <a:rPr lang="en-US" sz="4000" dirty="0">
                <a:solidFill>
                  <a:schemeClr val="bg1"/>
                </a:solidFill>
                <a:latin typeface="Poppins" panose="00000500000000000000" pitchFamily="2" charset="0"/>
                <a:cs typeface="Poppins" panose="00000500000000000000" pitchFamily="2" charset="0"/>
              </a:rPr>
              <a:t>Current pipeline</a:t>
            </a:r>
          </a:p>
        </p:txBody>
      </p:sp>
      <p:cxnSp>
        <p:nvCxnSpPr>
          <p:cNvPr id="8" name="Straight Arrow Connector 7">
            <a:extLst>
              <a:ext uri="{FF2B5EF4-FFF2-40B4-BE49-F238E27FC236}">
                <a16:creationId xmlns:a16="http://schemas.microsoft.com/office/drawing/2014/main" id="{A9C2FD2B-E838-2F13-88F5-9180A5FE80A7}"/>
              </a:ext>
            </a:extLst>
          </p:cNvPr>
          <p:cNvCxnSpPr>
            <a:cxnSpLocks/>
          </p:cNvCxnSpPr>
          <p:nvPr/>
        </p:nvCxnSpPr>
        <p:spPr>
          <a:xfrm>
            <a:off x="3220941" y="3125503"/>
            <a:ext cx="3632143" cy="2117378"/>
          </a:xfrm>
          <a:prstGeom prst="straightConnector1">
            <a:avLst/>
          </a:prstGeom>
          <a:ln w="34925">
            <a:solidFill>
              <a:srgbClr val="406070"/>
            </a:solidFill>
            <a:tailEnd type="triangle"/>
          </a:ln>
          <a:effectLst>
            <a:softEdge rad="0"/>
          </a:effectLst>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CB36CE94-48AE-C991-FDC4-9E08A232F4F5}"/>
              </a:ext>
            </a:extLst>
          </p:cNvPr>
          <p:cNvSpPr txBox="1"/>
          <p:nvPr/>
        </p:nvSpPr>
        <p:spPr>
          <a:xfrm>
            <a:off x="998850" y="3027181"/>
            <a:ext cx="2222092" cy="2215700"/>
          </a:xfrm>
          <a:prstGeom prst="rect">
            <a:avLst/>
          </a:prstGeom>
          <a:solidFill>
            <a:srgbClr val="406070"/>
          </a:solidFill>
          <a:ln w="25400">
            <a:solidFill>
              <a:srgbClr val="406070"/>
            </a:solidFill>
          </a:ln>
        </p:spPr>
        <p:txBody>
          <a:bodyPr wrap="square" rtlCol="0">
            <a:spAutoFit/>
          </a:bodyPr>
          <a:lstStyle/>
          <a:p>
            <a:endParaRPr lang="en-GB" dirty="0"/>
          </a:p>
        </p:txBody>
      </p:sp>
      <p:sp>
        <p:nvSpPr>
          <p:cNvPr id="6" name="TextBox 5">
            <a:extLst>
              <a:ext uri="{FF2B5EF4-FFF2-40B4-BE49-F238E27FC236}">
                <a16:creationId xmlns:a16="http://schemas.microsoft.com/office/drawing/2014/main" id="{1690831D-E417-E5FB-B3F6-2D4BA660F4B3}"/>
              </a:ext>
            </a:extLst>
          </p:cNvPr>
          <p:cNvSpPr txBox="1"/>
          <p:nvPr/>
        </p:nvSpPr>
        <p:spPr>
          <a:xfrm>
            <a:off x="998850" y="3299510"/>
            <a:ext cx="2349911" cy="1631216"/>
          </a:xfrm>
          <a:prstGeom prst="rect">
            <a:avLst/>
          </a:prstGeom>
          <a:noFill/>
        </p:spPr>
        <p:txBody>
          <a:bodyPr wrap="square" lIns="91440" tIns="45720" rIns="91440" bIns="45720" anchor="t">
            <a:spAutoFit/>
          </a:bodyPr>
          <a:lstStyle/>
          <a:p>
            <a:r>
              <a:rPr lang="en-GB" sz="2000" dirty="0" err="1">
                <a:solidFill>
                  <a:schemeClr val="bg1"/>
                </a:solidFill>
                <a:latin typeface="Poppins"/>
                <a:cs typeface="Poppins"/>
              </a:rPr>
              <a:t>Tinpenny</a:t>
            </a:r>
            <a:r>
              <a:rPr lang="en-GB" sz="2000" dirty="0">
                <a:solidFill>
                  <a:schemeClr val="bg1"/>
                </a:solidFill>
                <a:latin typeface="Poppins"/>
                <a:cs typeface="Poppins"/>
              </a:rPr>
              <a:t> Farm</a:t>
            </a:r>
          </a:p>
          <a:p>
            <a:endParaRPr lang="en-GB" sz="2000" dirty="0">
              <a:solidFill>
                <a:schemeClr val="bg1"/>
              </a:solidFill>
              <a:latin typeface="Poppins" panose="00000500000000000000" pitchFamily="2" charset="0"/>
              <a:cs typeface="Poppins" panose="00000500000000000000" pitchFamily="2" charset="0"/>
            </a:endParaRPr>
          </a:p>
          <a:p>
            <a:r>
              <a:rPr lang="en-GB" sz="2000" dirty="0">
                <a:solidFill>
                  <a:schemeClr val="bg1"/>
                </a:solidFill>
                <a:latin typeface="Poppins"/>
                <a:cs typeface="Poppins"/>
              </a:rPr>
              <a:t>Live application</a:t>
            </a:r>
          </a:p>
          <a:p>
            <a:endParaRPr lang="en-GB" sz="2000" dirty="0">
              <a:solidFill>
                <a:schemeClr val="bg1"/>
              </a:solidFill>
              <a:latin typeface="Poppins" panose="00000500000000000000" pitchFamily="2" charset="0"/>
              <a:cs typeface="Poppins" panose="00000500000000000000" pitchFamily="2" charset="0"/>
            </a:endParaRPr>
          </a:p>
          <a:p>
            <a:r>
              <a:rPr lang="en-GB" sz="2000" dirty="0">
                <a:solidFill>
                  <a:schemeClr val="bg1"/>
                </a:solidFill>
                <a:latin typeface="Poppins"/>
                <a:cs typeface="Poppins"/>
              </a:rPr>
              <a:t>30</a:t>
            </a:r>
          </a:p>
        </p:txBody>
      </p:sp>
    </p:spTree>
    <p:extLst>
      <p:ext uri="{BB962C8B-B14F-4D97-AF65-F5344CB8AC3E}">
        <p14:creationId xmlns:p14="http://schemas.microsoft.com/office/powerpoint/2010/main" val="9266476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arden_Communities_Foreword_1_V8">
            <a:hlinkClick r:id="" action="ppaction://media"/>
            <a:extLst>
              <a:ext uri="{FF2B5EF4-FFF2-40B4-BE49-F238E27FC236}">
                <a16:creationId xmlns:a16="http://schemas.microsoft.com/office/drawing/2014/main" id="{176DB0D1-4622-5CBD-DADF-0956E2573FB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279747" cy="6945340"/>
          </a:xfrm>
          <a:prstGeom prst="rect">
            <a:avLst/>
          </a:prstGeom>
        </p:spPr>
      </p:pic>
    </p:spTree>
    <p:extLst>
      <p:ext uri="{BB962C8B-B14F-4D97-AF65-F5344CB8AC3E}">
        <p14:creationId xmlns:p14="http://schemas.microsoft.com/office/powerpoint/2010/main" val="427417967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23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a:extLst>
            <a:ext uri="{FF2B5EF4-FFF2-40B4-BE49-F238E27FC236}">
              <a16:creationId xmlns:a16="http://schemas.microsoft.com/office/drawing/2014/main" id="{73EEA90C-510B-4F44-D9FA-69C67E3F57A3}"/>
            </a:ext>
          </a:extLst>
        </p:cNvPr>
        <p:cNvGrpSpPr/>
        <p:nvPr/>
      </p:nvGrpSpPr>
      <p:grpSpPr>
        <a:xfrm>
          <a:off x="0" y="0"/>
          <a:ext cx="0" cy="0"/>
          <a:chOff x="0" y="0"/>
          <a:chExt cx="0" cy="0"/>
        </a:xfrm>
      </p:grpSpPr>
      <p:pic>
        <p:nvPicPr>
          <p:cNvPr id="2050" name="Picture 2">
            <a:extLst>
              <a:ext uri="{FF2B5EF4-FFF2-40B4-BE49-F238E27FC236}">
                <a16:creationId xmlns:a16="http://schemas.microsoft.com/office/drawing/2014/main" id="{FF55E87F-4A02-ABFA-DCE4-9BF6D1CE789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30" t="6570" r="3590" b="8766"/>
          <a:stretch/>
        </p:blipFill>
        <p:spPr bwMode="auto">
          <a:xfrm>
            <a:off x="3858626" y="1615119"/>
            <a:ext cx="8024336" cy="4999999"/>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F3023076-2E9E-6466-FCE2-A44F77FFA24D}"/>
              </a:ext>
            </a:extLst>
          </p:cNvPr>
          <p:cNvSpPr>
            <a:spLocks noGrp="1" noRot="1" noMove="1" noResize="1" noEditPoints="1" noAdjustHandles="1" noChangeArrowheads="1" noChangeShapeType="1"/>
          </p:cNvSpPr>
          <p:nvPr/>
        </p:nvSpPr>
        <p:spPr>
          <a:xfrm>
            <a:off x="44143" y="56756"/>
            <a:ext cx="12089000" cy="6753947"/>
          </a:xfrm>
          <a:prstGeom prst="rect">
            <a:avLst/>
          </a:prstGeom>
          <a:noFill/>
          <a:ln w="127000">
            <a:solidFill>
              <a:srgbClr val="EFEF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rgbClr val="EFEFEF"/>
                </a:solidFill>
              </a:ln>
            </a:endParaRPr>
          </a:p>
        </p:txBody>
      </p:sp>
      <p:pic>
        <p:nvPicPr>
          <p:cNvPr id="9" name="Picture 8" descr="Logo&#10;&#10;Description automatically generated">
            <a:extLst>
              <a:ext uri="{FF2B5EF4-FFF2-40B4-BE49-F238E27FC236}">
                <a16:creationId xmlns:a16="http://schemas.microsoft.com/office/drawing/2014/main" id="{888C2FA0-6EB3-20CC-29B6-72ACA0DC8E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73754" y="165402"/>
            <a:ext cx="1146274" cy="1432843"/>
          </a:xfrm>
          <a:prstGeom prst="rect">
            <a:avLst/>
          </a:prstGeom>
        </p:spPr>
      </p:pic>
      <p:sp>
        <p:nvSpPr>
          <p:cNvPr id="2" name="Rectangle 1">
            <a:extLst>
              <a:ext uri="{FF2B5EF4-FFF2-40B4-BE49-F238E27FC236}">
                <a16:creationId xmlns:a16="http://schemas.microsoft.com/office/drawing/2014/main" id="{6058F776-944C-2956-4C57-BB7C388DC9FE}"/>
              </a:ext>
            </a:extLst>
          </p:cNvPr>
          <p:cNvSpPr/>
          <p:nvPr/>
        </p:nvSpPr>
        <p:spPr>
          <a:xfrm>
            <a:off x="998850" y="1402583"/>
            <a:ext cx="8218145" cy="45719"/>
          </a:xfrm>
          <a:prstGeom prst="rect">
            <a:avLst/>
          </a:prstGeom>
          <a:solidFill>
            <a:srgbClr val="FFD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4" name="TextBox 3">
            <a:extLst>
              <a:ext uri="{FF2B5EF4-FFF2-40B4-BE49-F238E27FC236}">
                <a16:creationId xmlns:a16="http://schemas.microsoft.com/office/drawing/2014/main" id="{179335F3-E280-DC3A-5903-A91911B45083}"/>
              </a:ext>
            </a:extLst>
          </p:cNvPr>
          <p:cNvSpPr txBox="1"/>
          <p:nvPr/>
        </p:nvSpPr>
        <p:spPr>
          <a:xfrm>
            <a:off x="921731" y="527880"/>
            <a:ext cx="9940900" cy="707886"/>
          </a:xfrm>
          <a:prstGeom prst="rect">
            <a:avLst/>
          </a:prstGeom>
          <a:noFill/>
        </p:spPr>
        <p:txBody>
          <a:bodyPr wrap="square" rtlCol="0">
            <a:spAutoFit/>
          </a:bodyPr>
          <a:lstStyle/>
          <a:p>
            <a:r>
              <a:rPr lang="en-US" sz="4000" dirty="0">
                <a:solidFill>
                  <a:schemeClr val="bg1"/>
                </a:solidFill>
                <a:latin typeface="Poppins" panose="00000500000000000000" pitchFamily="2" charset="0"/>
                <a:cs typeface="Poppins" panose="00000500000000000000" pitchFamily="2" charset="0"/>
              </a:rPr>
              <a:t>Current pipeline</a:t>
            </a:r>
          </a:p>
        </p:txBody>
      </p:sp>
      <p:cxnSp>
        <p:nvCxnSpPr>
          <p:cNvPr id="8" name="Straight Arrow Connector 7">
            <a:extLst>
              <a:ext uri="{FF2B5EF4-FFF2-40B4-BE49-F238E27FC236}">
                <a16:creationId xmlns:a16="http://schemas.microsoft.com/office/drawing/2014/main" id="{F1E3A4C5-A8D8-D9A4-276C-5B31E4DA98E6}"/>
              </a:ext>
            </a:extLst>
          </p:cNvPr>
          <p:cNvCxnSpPr>
            <a:cxnSpLocks/>
          </p:cNvCxnSpPr>
          <p:nvPr/>
        </p:nvCxnSpPr>
        <p:spPr>
          <a:xfrm>
            <a:off x="3220941" y="3125503"/>
            <a:ext cx="5996054" cy="1023710"/>
          </a:xfrm>
          <a:prstGeom prst="straightConnector1">
            <a:avLst/>
          </a:prstGeom>
          <a:ln w="34925">
            <a:solidFill>
              <a:srgbClr val="406070"/>
            </a:solidFill>
            <a:tailEnd type="triangle"/>
          </a:ln>
          <a:effectLst>
            <a:softEdge rad="0"/>
          </a:effectLst>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54312ABC-7896-C115-DCD2-9B1F2A404A54}"/>
              </a:ext>
            </a:extLst>
          </p:cNvPr>
          <p:cNvSpPr txBox="1"/>
          <p:nvPr/>
        </p:nvSpPr>
        <p:spPr>
          <a:xfrm>
            <a:off x="998850" y="3027181"/>
            <a:ext cx="2222092" cy="2215700"/>
          </a:xfrm>
          <a:prstGeom prst="rect">
            <a:avLst/>
          </a:prstGeom>
          <a:solidFill>
            <a:srgbClr val="406070"/>
          </a:solidFill>
          <a:ln w="25400">
            <a:solidFill>
              <a:srgbClr val="406070"/>
            </a:solidFill>
          </a:ln>
        </p:spPr>
        <p:txBody>
          <a:bodyPr wrap="square" rtlCol="0">
            <a:spAutoFit/>
          </a:bodyPr>
          <a:lstStyle/>
          <a:p>
            <a:endParaRPr lang="en-GB" dirty="0"/>
          </a:p>
        </p:txBody>
      </p:sp>
      <p:sp>
        <p:nvSpPr>
          <p:cNvPr id="6" name="TextBox 5">
            <a:extLst>
              <a:ext uri="{FF2B5EF4-FFF2-40B4-BE49-F238E27FC236}">
                <a16:creationId xmlns:a16="http://schemas.microsoft.com/office/drawing/2014/main" id="{A31E4356-04B2-2BD6-F968-722152A03371}"/>
              </a:ext>
            </a:extLst>
          </p:cNvPr>
          <p:cNvSpPr txBox="1"/>
          <p:nvPr/>
        </p:nvSpPr>
        <p:spPr>
          <a:xfrm>
            <a:off x="998850" y="3299510"/>
            <a:ext cx="2349911" cy="1631216"/>
          </a:xfrm>
          <a:prstGeom prst="rect">
            <a:avLst/>
          </a:prstGeom>
          <a:noFill/>
        </p:spPr>
        <p:txBody>
          <a:bodyPr wrap="square" lIns="91440" tIns="45720" rIns="91440" bIns="45720" anchor="t">
            <a:spAutoFit/>
          </a:bodyPr>
          <a:lstStyle/>
          <a:p>
            <a:r>
              <a:rPr lang="en-GB" sz="2000" dirty="0" err="1">
                <a:solidFill>
                  <a:schemeClr val="bg1"/>
                </a:solidFill>
                <a:latin typeface="Poppins"/>
                <a:cs typeface="Poppins"/>
              </a:rPr>
              <a:t>Greystoke</a:t>
            </a:r>
            <a:r>
              <a:rPr lang="en-GB" sz="2000" dirty="0">
                <a:solidFill>
                  <a:schemeClr val="bg1"/>
                </a:solidFill>
                <a:latin typeface="Poppins"/>
                <a:cs typeface="Poppins"/>
              </a:rPr>
              <a:t> Land</a:t>
            </a:r>
          </a:p>
          <a:p>
            <a:endParaRPr lang="en-GB" sz="2000" dirty="0">
              <a:solidFill>
                <a:schemeClr val="bg1"/>
              </a:solidFill>
              <a:latin typeface="Poppins" panose="00000500000000000000" pitchFamily="2" charset="0"/>
              <a:cs typeface="Poppins" panose="00000500000000000000" pitchFamily="2" charset="0"/>
            </a:endParaRPr>
          </a:p>
          <a:p>
            <a:r>
              <a:rPr lang="en-GB" sz="2000" dirty="0">
                <a:solidFill>
                  <a:schemeClr val="bg1"/>
                </a:solidFill>
                <a:latin typeface="Poppins"/>
                <a:cs typeface="Poppins"/>
              </a:rPr>
              <a:t>Live application</a:t>
            </a:r>
          </a:p>
          <a:p>
            <a:endParaRPr lang="en-GB" sz="2000" dirty="0">
              <a:solidFill>
                <a:schemeClr val="bg1"/>
              </a:solidFill>
              <a:latin typeface="Poppins" panose="00000500000000000000" pitchFamily="2" charset="0"/>
              <a:cs typeface="Poppins" panose="00000500000000000000" pitchFamily="2" charset="0"/>
            </a:endParaRPr>
          </a:p>
          <a:p>
            <a:r>
              <a:rPr lang="en-GB" sz="2000" dirty="0">
                <a:solidFill>
                  <a:schemeClr val="bg1"/>
                </a:solidFill>
                <a:latin typeface="Poppins"/>
                <a:cs typeface="Poppins"/>
              </a:rPr>
              <a:t>175</a:t>
            </a:r>
          </a:p>
        </p:txBody>
      </p:sp>
    </p:spTree>
    <p:extLst>
      <p:ext uri="{BB962C8B-B14F-4D97-AF65-F5344CB8AC3E}">
        <p14:creationId xmlns:p14="http://schemas.microsoft.com/office/powerpoint/2010/main" val="22051507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a:extLst>
            <a:ext uri="{FF2B5EF4-FFF2-40B4-BE49-F238E27FC236}">
              <a16:creationId xmlns:a16="http://schemas.microsoft.com/office/drawing/2014/main" id="{3A08E982-8AE4-F0C1-D7D8-41DD2480DEC3}"/>
            </a:ext>
          </a:extLst>
        </p:cNvPr>
        <p:cNvGrpSpPr/>
        <p:nvPr/>
      </p:nvGrpSpPr>
      <p:grpSpPr>
        <a:xfrm>
          <a:off x="0" y="0"/>
          <a:ext cx="0" cy="0"/>
          <a:chOff x="0" y="0"/>
          <a:chExt cx="0" cy="0"/>
        </a:xfrm>
      </p:grpSpPr>
      <p:pic>
        <p:nvPicPr>
          <p:cNvPr id="2050" name="Picture 2">
            <a:extLst>
              <a:ext uri="{FF2B5EF4-FFF2-40B4-BE49-F238E27FC236}">
                <a16:creationId xmlns:a16="http://schemas.microsoft.com/office/drawing/2014/main" id="{19DB1751-FED5-3C8B-DA0B-74F4D241C7E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30" t="6570" r="3590" b="8766"/>
          <a:stretch/>
        </p:blipFill>
        <p:spPr bwMode="auto">
          <a:xfrm>
            <a:off x="3858626" y="1615119"/>
            <a:ext cx="8024336" cy="4999999"/>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6B5C4069-DD02-1E7F-47E3-98B170D3AA0D}"/>
              </a:ext>
            </a:extLst>
          </p:cNvPr>
          <p:cNvSpPr>
            <a:spLocks noGrp="1" noRot="1" noMove="1" noResize="1" noEditPoints="1" noAdjustHandles="1" noChangeArrowheads="1" noChangeShapeType="1"/>
          </p:cNvSpPr>
          <p:nvPr/>
        </p:nvSpPr>
        <p:spPr>
          <a:xfrm>
            <a:off x="44143" y="56756"/>
            <a:ext cx="12089000" cy="6753947"/>
          </a:xfrm>
          <a:prstGeom prst="rect">
            <a:avLst/>
          </a:prstGeom>
          <a:noFill/>
          <a:ln w="127000">
            <a:solidFill>
              <a:srgbClr val="EFEF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rgbClr val="EFEFEF"/>
                </a:solidFill>
              </a:ln>
            </a:endParaRPr>
          </a:p>
        </p:txBody>
      </p:sp>
      <p:pic>
        <p:nvPicPr>
          <p:cNvPr id="9" name="Picture 8" descr="Logo&#10;&#10;Description automatically generated">
            <a:extLst>
              <a:ext uri="{FF2B5EF4-FFF2-40B4-BE49-F238E27FC236}">
                <a16:creationId xmlns:a16="http://schemas.microsoft.com/office/drawing/2014/main" id="{7A22A3AA-99A4-91BC-E490-1191BFC367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73754" y="165402"/>
            <a:ext cx="1146274" cy="1432843"/>
          </a:xfrm>
          <a:prstGeom prst="rect">
            <a:avLst/>
          </a:prstGeom>
        </p:spPr>
      </p:pic>
      <p:sp>
        <p:nvSpPr>
          <p:cNvPr id="2" name="Rectangle 1">
            <a:extLst>
              <a:ext uri="{FF2B5EF4-FFF2-40B4-BE49-F238E27FC236}">
                <a16:creationId xmlns:a16="http://schemas.microsoft.com/office/drawing/2014/main" id="{C596CFFC-D954-0DD0-2BF0-D8B367CA60E2}"/>
              </a:ext>
            </a:extLst>
          </p:cNvPr>
          <p:cNvSpPr/>
          <p:nvPr/>
        </p:nvSpPr>
        <p:spPr>
          <a:xfrm>
            <a:off x="998850" y="1402583"/>
            <a:ext cx="8218145" cy="45719"/>
          </a:xfrm>
          <a:prstGeom prst="rect">
            <a:avLst/>
          </a:prstGeom>
          <a:solidFill>
            <a:srgbClr val="FFD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4" name="TextBox 3">
            <a:extLst>
              <a:ext uri="{FF2B5EF4-FFF2-40B4-BE49-F238E27FC236}">
                <a16:creationId xmlns:a16="http://schemas.microsoft.com/office/drawing/2014/main" id="{CF4D93B8-9A22-440B-09D0-C1A8172AEAB2}"/>
              </a:ext>
            </a:extLst>
          </p:cNvPr>
          <p:cNvSpPr txBox="1"/>
          <p:nvPr/>
        </p:nvSpPr>
        <p:spPr>
          <a:xfrm>
            <a:off x="921731" y="527880"/>
            <a:ext cx="9940900" cy="707886"/>
          </a:xfrm>
          <a:prstGeom prst="rect">
            <a:avLst/>
          </a:prstGeom>
          <a:noFill/>
        </p:spPr>
        <p:txBody>
          <a:bodyPr wrap="square" rtlCol="0">
            <a:spAutoFit/>
          </a:bodyPr>
          <a:lstStyle/>
          <a:p>
            <a:r>
              <a:rPr lang="en-US" sz="4000">
                <a:solidFill>
                  <a:schemeClr val="bg1"/>
                </a:solidFill>
                <a:latin typeface="Poppins" panose="00000500000000000000" pitchFamily="2" charset="0"/>
                <a:cs typeface="Poppins" panose="00000500000000000000" pitchFamily="2" charset="0"/>
              </a:rPr>
              <a:t>Current pipeline</a:t>
            </a:r>
          </a:p>
        </p:txBody>
      </p:sp>
      <p:sp>
        <p:nvSpPr>
          <p:cNvPr id="14" name="TextBox 13">
            <a:extLst>
              <a:ext uri="{FF2B5EF4-FFF2-40B4-BE49-F238E27FC236}">
                <a16:creationId xmlns:a16="http://schemas.microsoft.com/office/drawing/2014/main" id="{F60AFAF1-2DC8-B220-51A6-06AF7BE8290B}"/>
              </a:ext>
            </a:extLst>
          </p:cNvPr>
          <p:cNvSpPr txBox="1"/>
          <p:nvPr/>
        </p:nvSpPr>
        <p:spPr>
          <a:xfrm>
            <a:off x="998850" y="3027181"/>
            <a:ext cx="2222092" cy="2215700"/>
          </a:xfrm>
          <a:prstGeom prst="rect">
            <a:avLst/>
          </a:prstGeom>
          <a:solidFill>
            <a:srgbClr val="406070"/>
          </a:solidFill>
          <a:ln w="25400">
            <a:solidFill>
              <a:srgbClr val="406070"/>
            </a:solidFill>
          </a:ln>
        </p:spPr>
        <p:txBody>
          <a:bodyPr wrap="square" rtlCol="0">
            <a:spAutoFit/>
          </a:bodyPr>
          <a:lstStyle/>
          <a:p>
            <a:endParaRPr lang="en-GB"/>
          </a:p>
        </p:txBody>
      </p:sp>
      <p:sp>
        <p:nvSpPr>
          <p:cNvPr id="6" name="TextBox 5">
            <a:extLst>
              <a:ext uri="{FF2B5EF4-FFF2-40B4-BE49-F238E27FC236}">
                <a16:creationId xmlns:a16="http://schemas.microsoft.com/office/drawing/2014/main" id="{C60227F0-187B-D01D-3CC8-DE8B3390C20F}"/>
              </a:ext>
            </a:extLst>
          </p:cNvPr>
          <p:cNvSpPr txBox="1"/>
          <p:nvPr/>
        </p:nvSpPr>
        <p:spPr>
          <a:xfrm>
            <a:off x="998850" y="3299510"/>
            <a:ext cx="2349911" cy="1631216"/>
          </a:xfrm>
          <a:prstGeom prst="rect">
            <a:avLst/>
          </a:prstGeom>
          <a:noFill/>
        </p:spPr>
        <p:txBody>
          <a:bodyPr wrap="square" lIns="91440" tIns="45720" rIns="91440" bIns="45720" anchor="t">
            <a:spAutoFit/>
          </a:bodyPr>
          <a:lstStyle/>
          <a:p>
            <a:r>
              <a:rPr lang="en-GB" sz="2000" dirty="0">
                <a:solidFill>
                  <a:schemeClr val="bg1"/>
                </a:solidFill>
                <a:latin typeface="Poppins"/>
                <a:cs typeface="Poppins"/>
              </a:rPr>
              <a:t>Robert Hitchins</a:t>
            </a:r>
            <a:endParaRPr lang="en-US" dirty="0">
              <a:solidFill>
                <a:schemeClr val="bg1"/>
              </a:solidFill>
            </a:endParaRPr>
          </a:p>
          <a:p>
            <a:endParaRPr lang="en-GB" sz="2000" dirty="0">
              <a:solidFill>
                <a:schemeClr val="bg1"/>
              </a:solidFill>
              <a:latin typeface="Poppins" panose="00000500000000000000" pitchFamily="2" charset="0"/>
              <a:cs typeface="Poppins" panose="00000500000000000000" pitchFamily="2" charset="0"/>
            </a:endParaRPr>
          </a:p>
          <a:p>
            <a:r>
              <a:rPr lang="en-GB" sz="2000" dirty="0">
                <a:solidFill>
                  <a:schemeClr val="bg1"/>
                </a:solidFill>
                <a:latin typeface="Poppins"/>
                <a:cs typeface="Poppins"/>
              </a:rPr>
              <a:t>Consented</a:t>
            </a:r>
            <a:endParaRPr lang="en-GB" sz="2000" dirty="0">
              <a:solidFill>
                <a:schemeClr val="bg1"/>
              </a:solidFill>
              <a:latin typeface="Poppins" panose="00000500000000000000" pitchFamily="2" charset="0"/>
              <a:cs typeface="Poppins" panose="00000500000000000000" pitchFamily="2" charset="0"/>
            </a:endParaRPr>
          </a:p>
          <a:p>
            <a:endParaRPr lang="en-GB" sz="2000" dirty="0">
              <a:solidFill>
                <a:schemeClr val="bg1"/>
              </a:solidFill>
              <a:latin typeface="Poppins" panose="00000500000000000000" pitchFamily="2" charset="0"/>
              <a:cs typeface="Poppins" panose="00000500000000000000" pitchFamily="2" charset="0"/>
            </a:endParaRPr>
          </a:p>
          <a:p>
            <a:r>
              <a:rPr lang="en-GB" sz="2000" dirty="0">
                <a:solidFill>
                  <a:schemeClr val="bg1"/>
                </a:solidFill>
                <a:latin typeface="Poppins"/>
                <a:cs typeface="Poppins"/>
              </a:rPr>
              <a:t>120</a:t>
            </a:r>
          </a:p>
        </p:txBody>
      </p:sp>
      <p:cxnSp>
        <p:nvCxnSpPr>
          <p:cNvPr id="3" name="Straight Arrow Connector 2">
            <a:extLst>
              <a:ext uri="{FF2B5EF4-FFF2-40B4-BE49-F238E27FC236}">
                <a16:creationId xmlns:a16="http://schemas.microsoft.com/office/drawing/2014/main" id="{D9F36FCA-7E4E-3FBB-60C4-1D0BA9238F7A}"/>
              </a:ext>
            </a:extLst>
          </p:cNvPr>
          <p:cNvCxnSpPr>
            <a:cxnSpLocks/>
          </p:cNvCxnSpPr>
          <p:nvPr/>
        </p:nvCxnSpPr>
        <p:spPr>
          <a:xfrm>
            <a:off x="3220941" y="3125503"/>
            <a:ext cx="4354609" cy="1217897"/>
          </a:xfrm>
          <a:prstGeom prst="straightConnector1">
            <a:avLst/>
          </a:prstGeom>
          <a:ln w="34925">
            <a:solidFill>
              <a:srgbClr val="406070"/>
            </a:solidFill>
            <a:tailEnd type="triangle"/>
          </a:ln>
          <a:effectLst>
            <a:softEdge rad="0"/>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33188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a:extLst>
            <a:ext uri="{FF2B5EF4-FFF2-40B4-BE49-F238E27FC236}">
              <a16:creationId xmlns:a16="http://schemas.microsoft.com/office/drawing/2014/main" id="{76C18ECC-FBA6-E074-0A7C-4A167A735C42}"/>
            </a:ext>
          </a:extLst>
        </p:cNvPr>
        <p:cNvGrpSpPr/>
        <p:nvPr/>
      </p:nvGrpSpPr>
      <p:grpSpPr>
        <a:xfrm>
          <a:off x="0" y="0"/>
          <a:ext cx="0" cy="0"/>
          <a:chOff x="0" y="0"/>
          <a:chExt cx="0" cy="0"/>
        </a:xfrm>
      </p:grpSpPr>
      <p:pic>
        <p:nvPicPr>
          <p:cNvPr id="2050" name="Picture 2">
            <a:extLst>
              <a:ext uri="{FF2B5EF4-FFF2-40B4-BE49-F238E27FC236}">
                <a16:creationId xmlns:a16="http://schemas.microsoft.com/office/drawing/2014/main" id="{D865B450-F41D-8E7E-9B0D-13E1F8F6790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30" t="6570" r="3590" b="8766"/>
          <a:stretch/>
        </p:blipFill>
        <p:spPr bwMode="auto">
          <a:xfrm>
            <a:off x="3858626" y="1615119"/>
            <a:ext cx="8024336" cy="4999999"/>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41E69D2F-FC2A-27B6-C432-BF5923AC6D9B}"/>
              </a:ext>
            </a:extLst>
          </p:cNvPr>
          <p:cNvSpPr>
            <a:spLocks noGrp="1" noRot="1" noMove="1" noResize="1" noEditPoints="1" noAdjustHandles="1" noChangeArrowheads="1" noChangeShapeType="1"/>
          </p:cNvSpPr>
          <p:nvPr/>
        </p:nvSpPr>
        <p:spPr>
          <a:xfrm>
            <a:off x="44143" y="56756"/>
            <a:ext cx="12089000" cy="6753947"/>
          </a:xfrm>
          <a:prstGeom prst="rect">
            <a:avLst/>
          </a:prstGeom>
          <a:noFill/>
          <a:ln w="127000">
            <a:solidFill>
              <a:srgbClr val="EFEF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rgbClr val="EFEFEF"/>
                </a:solidFill>
              </a:ln>
            </a:endParaRPr>
          </a:p>
        </p:txBody>
      </p:sp>
      <p:pic>
        <p:nvPicPr>
          <p:cNvPr id="9" name="Picture 8" descr="Logo&#10;&#10;Description automatically generated">
            <a:extLst>
              <a:ext uri="{FF2B5EF4-FFF2-40B4-BE49-F238E27FC236}">
                <a16:creationId xmlns:a16="http://schemas.microsoft.com/office/drawing/2014/main" id="{B50C2842-B9B4-0241-346E-3F3FB0CC85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73754" y="165402"/>
            <a:ext cx="1146274" cy="1432843"/>
          </a:xfrm>
          <a:prstGeom prst="rect">
            <a:avLst/>
          </a:prstGeom>
        </p:spPr>
      </p:pic>
      <p:sp>
        <p:nvSpPr>
          <p:cNvPr id="2" name="Rectangle 1">
            <a:extLst>
              <a:ext uri="{FF2B5EF4-FFF2-40B4-BE49-F238E27FC236}">
                <a16:creationId xmlns:a16="http://schemas.microsoft.com/office/drawing/2014/main" id="{DFDC253F-ADF6-F466-DF11-0CC321FE8CE4}"/>
              </a:ext>
            </a:extLst>
          </p:cNvPr>
          <p:cNvSpPr/>
          <p:nvPr/>
        </p:nvSpPr>
        <p:spPr>
          <a:xfrm>
            <a:off x="998850" y="1402583"/>
            <a:ext cx="8218145" cy="45719"/>
          </a:xfrm>
          <a:prstGeom prst="rect">
            <a:avLst/>
          </a:prstGeom>
          <a:solidFill>
            <a:srgbClr val="FFD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4" name="TextBox 3">
            <a:extLst>
              <a:ext uri="{FF2B5EF4-FFF2-40B4-BE49-F238E27FC236}">
                <a16:creationId xmlns:a16="http://schemas.microsoft.com/office/drawing/2014/main" id="{58256EAC-B716-4BD4-201F-49C7987E43AF}"/>
              </a:ext>
            </a:extLst>
          </p:cNvPr>
          <p:cNvSpPr txBox="1"/>
          <p:nvPr/>
        </p:nvSpPr>
        <p:spPr>
          <a:xfrm>
            <a:off x="921731" y="527880"/>
            <a:ext cx="9940900" cy="707886"/>
          </a:xfrm>
          <a:prstGeom prst="rect">
            <a:avLst/>
          </a:prstGeom>
          <a:noFill/>
        </p:spPr>
        <p:txBody>
          <a:bodyPr wrap="square" rtlCol="0">
            <a:spAutoFit/>
          </a:bodyPr>
          <a:lstStyle/>
          <a:p>
            <a:r>
              <a:rPr lang="en-US" sz="4000">
                <a:solidFill>
                  <a:schemeClr val="bg1"/>
                </a:solidFill>
                <a:latin typeface="Poppins" panose="00000500000000000000" pitchFamily="2" charset="0"/>
                <a:cs typeface="Poppins" panose="00000500000000000000" pitchFamily="2" charset="0"/>
              </a:rPr>
              <a:t>Current pipeline</a:t>
            </a:r>
          </a:p>
        </p:txBody>
      </p:sp>
      <p:sp>
        <p:nvSpPr>
          <p:cNvPr id="14" name="TextBox 13">
            <a:extLst>
              <a:ext uri="{FF2B5EF4-FFF2-40B4-BE49-F238E27FC236}">
                <a16:creationId xmlns:a16="http://schemas.microsoft.com/office/drawing/2014/main" id="{83DFC88A-4EC9-EB0F-0BFD-621370B40297}"/>
              </a:ext>
            </a:extLst>
          </p:cNvPr>
          <p:cNvSpPr txBox="1"/>
          <p:nvPr/>
        </p:nvSpPr>
        <p:spPr>
          <a:xfrm>
            <a:off x="998850" y="3027181"/>
            <a:ext cx="2222092" cy="2215700"/>
          </a:xfrm>
          <a:prstGeom prst="rect">
            <a:avLst/>
          </a:prstGeom>
          <a:solidFill>
            <a:srgbClr val="406070"/>
          </a:solidFill>
          <a:ln w="25400">
            <a:solidFill>
              <a:srgbClr val="406070"/>
            </a:solidFill>
          </a:ln>
        </p:spPr>
        <p:txBody>
          <a:bodyPr wrap="square" rtlCol="0">
            <a:spAutoFit/>
          </a:bodyPr>
          <a:lstStyle/>
          <a:p>
            <a:endParaRPr lang="en-GB"/>
          </a:p>
        </p:txBody>
      </p:sp>
      <p:sp>
        <p:nvSpPr>
          <p:cNvPr id="6" name="TextBox 5">
            <a:extLst>
              <a:ext uri="{FF2B5EF4-FFF2-40B4-BE49-F238E27FC236}">
                <a16:creationId xmlns:a16="http://schemas.microsoft.com/office/drawing/2014/main" id="{2004A502-E90B-7B74-9DBA-1901B8E03E56}"/>
              </a:ext>
            </a:extLst>
          </p:cNvPr>
          <p:cNvSpPr txBox="1"/>
          <p:nvPr/>
        </p:nvSpPr>
        <p:spPr>
          <a:xfrm>
            <a:off x="998850" y="3299510"/>
            <a:ext cx="2349911" cy="1631216"/>
          </a:xfrm>
          <a:prstGeom prst="rect">
            <a:avLst/>
          </a:prstGeom>
          <a:noFill/>
        </p:spPr>
        <p:txBody>
          <a:bodyPr wrap="square" lIns="91440" tIns="45720" rIns="91440" bIns="45720" anchor="t">
            <a:spAutoFit/>
          </a:bodyPr>
          <a:lstStyle/>
          <a:p>
            <a:r>
              <a:rPr lang="en-GB" sz="2000" dirty="0">
                <a:solidFill>
                  <a:schemeClr val="bg1"/>
                </a:solidFill>
                <a:latin typeface="Poppins"/>
                <a:cs typeface="Poppins"/>
              </a:rPr>
              <a:t>Robert Hitchins</a:t>
            </a:r>
            <a:endParaRPr lang="en-US" dirty="0">
              <a:solidFill>
                <a:schemeClr val="bg1"/>
              </a:solidFill>
            </a:endParaRPr>
          </a:p>
          <a:p>
            <a:endParaRPr lang="en-GB" sz="2000" dirty="0">
              <a:solidFill>
                <a:schemeClr val="bg1"/>
              </a:solidFill>
              <a:latin typeface="Poppins" panose="00000500000000000000" pitchFamily="2" charset="0"/>
              <a:cs typeface="Poppins" panose="00000500000000000000" pitchFamily="2" charset="0"/>
            </a:endParaRPr>
          </a:p>
          <a:p>
            <a:r>
              <a:rPr lang="en-GB" sz="2000" dirty="0">
                <a:solidFill>
                  <a:schemeClr val="bg1"/>
                </a:solidFill>
                <a:latin typeface="Poppins"/>
                <a:cs typeface="Poppins"/>
              </a:rPr>
              <a:t>Live application</a:t>
            </a:r>
          </a:p>
          <a:p>
            <a:endParaRPr lang="en-GB" sz="2000" dirty="0">
              <a:solidFill>
                <a:schemeClr val="bg1"/>
              </a:solidFill>
              <a:latin typeface="Poppins" panose="00000500000000000000" pitchFamily="2" charset="0"/>
              <a:cs typeface="Poppins" panose="00000500000000000000" pitchFamily="2" charset="0"/>
            </a:endParaRPr>
          </a:p>
          <a:p>
            <a:r>
              <a:rPr lang="en-GB" sz="2000" dirty="0">
                <a:solidFill>
                  <a:schemeClr val="bg1"/>
                </a:solidFill>
                <a:latin typeface="Poppins"/>
                <a:cs typeface="Poppins"/>
              </a:rPr>
              <a:t>140</a:t>
            </a:r>
          </a:p>
        </p:txBody>
      </p:sp>
      <p:cxnSp>
        <p:nvCxnSpPr>
          <p:cNvPr id="3" name="Straight Arrow Connector 2">
            <a:extLst>
              <a:ext uri="{FF2B5EF4-FFF2-40B4-BE49-F238E27FC236}">
                <a16:creationId xmlns:a16="http://schemas.microsoft.com/office/drawing/2014/main" id="{7C802626-4B45-6BF3-3ADF-8A75042449F5}"/>
              </a:ext>
            </a:extLst>
          </p:cNvPr>
          <p:cNvCxnSpPr>
            <a:cxnSpLocks/>
          </p:cNvCxnSpPr>
          <p:nvPr/>
        </p:nvCxnSpPr>
        <p:spPr>
          <a:xfrm>
            <a:off x="3220941" y="3125503"/>
            <a:ext cx="4272059" cy="1719547"/>
          </a:xfrm>
          <a:prstGeom prst="straightConnector1">
            <a:avLst/>
          </a:prstGeom>
          <a:ln w="34925">
            <a:solidFill>
              <a:srgbClr val="406070"/>
            </a:solidFill>
            <a:tailEnd type="triangle"/>
          </a:ln>
          <a:effectLst>
            <a:softEdge rad="0"/>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55859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781EEB-F9A6-C3BF-3987-1EC9228F7FBE}"/>
            </a:ext>
          </a:extLst>
        </p:cNvPr>
        <p:cNvGrpSpPr/>
        <p:nvPr/>
      </p:nvGrpSpPr>
      <p:grpSpPr>
        <a:xfrm>
          <a:off x="0" y="0"/>
          <a:ext cx="0" cy="0"/>
          <a:chOff x="0" y="0"/>
          <a:chExt cx="0" cy="0"/>
        </a:xfrm>
      </p:grpSpPr>
      <p:pic>
        <p:nvPicPr>
          <p:cNvPr id="5" name="Picture 4" descr="Aerial view of neighborhood">
            <a:extLst>
              <a:ext uri="{FF2B5EF4-FFF2-40B4-BE49-F238E27FC236}">
                <a16:creationId xmlns:a16="http://schemas.microsoft.com/office/drawing/2014/main" id="{4E1AD86A-80DD-69BC-1E74-DE94863AD9EB}"/>
              </a:ext>
            </a:extLst>
          </p:cNvPr>
          <p:cNvPicPr>
            <a:picLocks noChangeAspect="1"/>
          </p:cNvPicPr>
          <p:nvPr/>
        </p:nvPicPr>
        <p:blipFill rotWithShape="1">
          <a:blip r:embed="rId3">
            <a:extLst>
              <a:ext uri="{28A0092B-C50C-407E-A947-70E740481C1C}">
                <a14:useLocalDpi xmlns:a14="http://schemas.microsoft.com/office/drawing/2010/main" val="0"/>
              </a:ext>
            </a:extLst>
          </a:blip>
          <a:srcRect t="7782" b="7782"/>
          <a:stretch/>
        </p:blipFill>
        <p:spPr>
          <a:xfrm>
            <a:off x="-132338" y="-74440"/>
            <a:ext cx="12456675" cy="7006880"/>
          </a:xfrm>
          <a:prstGeom prst="rect">
            <a:avLst/>
          </a:prstGeom>
        </p:spPr>
      </p:pic>
      <p:pic>
        <p:nvPicPr>
          <p:cNvPr id="9" name="Picture 8" descr="Logo&#10;&#10;Description automatically generated">
            <a:extLst>
              <a:ext uri="{FF2B5EF4-FFF2-40B4-BE49-F238E27FC236}">
                <a16:creationId xmlns:a16="http://schemas.microsoft.com/office/drawing/2014/main" id="{DD4602FF-3767-B7D4-1A6E-A8DA6C49CD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73754" y="165402"/>
            <a:ext cx="1146274" cy="1432843"/>
          </a:xfrm>
          <a:prstGeom prst="rect">
            <a:avLst/>
          </a:prstGeom>
        </p:spPr>
      </p:pic>
      <p:sp>
        <p:nvSpPr>
          <p:cNvPr id="6" name="Rectangle 5">
            <a:extLst>
              <a:ext uri="{FF2B5EF4-FFF2-40B4-BE49-F238E27FC236}">
                <a16:creationId xmlns:a16="http://schemas.microsoft.com/office/drawing/2014/main" id="{6594FCA1-F808-B113-EEA5-5B8C502657B6}"/>
              </a:ext>
            </a:extLst>
          </p:cNvPr>
          <p:cNvSpPr/>
          <p:nvPr/>
        </p:nvSpPr>
        <p:spPr>
          <a:xfrm>
            <a:off x="-127938" y="-88120"/>
            <a:ext cx="10139680" cy="7020560"/>
          </a:xfrm>
          <a:prstGeom prst="rect">
            <a:avLst/>
          </a:prstGeom>
          <a:gradFill flip="none" rotWithShape="1">
            <a:gsLst>
              <a:gs pos="0">
                <a:schemeClr val="accent1">
                  <a:lumMod val="45000"/>
                  <a:lumOff val="55000"/>
                  <a:alpha val="0"/>
                </a:schemeClr>
              </a:gs>
              <a:gs pos="67000">
                <a:srgbClr val="40607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56F181C8-041F-5237-F975-E1FECE753D24}"/>
              </a:ext>
            </a:extLst>
          </p:cNvPr>
          <p:cNvSpPr/>
          <p:nvPr/>
        </p:nvSpPr>
        <p:spPr>
          <a:xfrm>
            <a:off x="998850" y="1402583"/>
            <a:ext cx="8218145" cy="45719"/>
          </a:xfrm>
          <a:prstGeom prst="rect">
            <a:avLst/>
          </a:prstGeom>
          <a:solidFill>
            <a:srgbClr val="FFD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3" name="TextBox 2">
            <a:extLst>
              <a:ext uri="{FF2B5EF4-FFF2-40B4-BE49-F238E27FC236}">
                <a16:creationId xmlns:a16="http://schemas.microsoft.com/office/drawing/2014/main" id="{A751E885-6192-46B8-4E66-EE5F936E7364}"/>
              </a:ext>
            </a:extLst>
          </p:cNvPr>
          <p:cNvSpPr txBox="1"/>
          <p:nvPr/>
        </p:nvSpPr>
        <p:spPr>
          <a:xfrm>
            <a:off x="998850" y="407021"/>
            <a:ext cx="5552501" cy="707886"/>
          </a:xfrm>
          <a:prstGeom prst="rect">
            <a:avLst/>
          </a:prstGeom>
          <a:noFill/>
        </p:spPr>
        <p:txBody>
          <a:bodyPr wrap="square" rtlCol="0">
            <a:spAutoFit/>
          </a:bodyPr>
          <a:lstStyle/>
          <a:p>
            <a:r>
              <a:rPr lang="en-GB" sz="4000" dirty="0">
                <a:solidFill>
                  <a:schemeClr val="bg1"/>
                </a:solidFill>
                <a:latin typeface="Poppins" panose="00000500000000000000" pitchFamily="2" charset="0"/>
                <a:cs typeface="Poppins" panose="00000500000000000000" pitchFamily="2" charset="0"/>
              </a:rPr>
              <a:t>Agenda</a:t>
            </a:r>
          </a:p>
        </p:txBody>
      </p:sp>
      <p:sp>
        <p:nvSpPr>
          <p:cNvPr id="4" name="TextBox 3">
            <a:extLst>
              <a:ext uri="{FF2B5EF4-FFF2-40B4-BE49-F238E27FC236}">
                <a16:creationId xmlns:a16="http://schemas.microsoft.com/office/drawing/2014/main" id="{4AB85EF1-4FD2-552F-293F-2A879A053D88}"/>
              </a:ext>
            </a:extLst>
          </p:cNvPr>
          <p:cNvSpPr txBox="1"/>
          <p:nvPr/>
        </p:nvSpPr>
        <p:spPr>
          <a:xfrm>
            <a:off x="998850" y="2125079"/>
            <a:ext cx="6212178" cy="3785652"/>
          </a:xfrm>
          <a:prstGeom prst="rect">
            <a:avLst/>
          </a:prstGeom>
          <a:noFill/>
        </p:spPr>
        <p:txBody>
          <a:bodyPr wrap="square" rtlCol="0">
            <a:spAutoFit/>
          </a:bodyPr>
          <a:lstStyle/>
          <a:p>
            <a:r>
              <a:rPr lang="en-GB" sz="4000" dirty="0">
                <a:solidFill>
                  <a:schemeClr val="bg1"/>
                </a:solidFill>
                <a:latin typeface="Poppins" panose="00000500000000000000" pitchFamily="2" charset="0"/>
                <a:cs typeface="Poppins" panose="00000500000000000000" pitchFamily="2" charset="0"/>
              </a:rPr>
              <a:t>The opportunity</a:t>
            </a:r>
          </a:p>
          <a:p>
            <a:r>
              <a:rPr lang="en-GB" sz="4000" dirty="0">
                <a:solidFill>
                  <a:schemeClr val="bg1"/>
                </a:solidFill>
                <a:latin typeface="Poppins" panose="00000500000000000000" pitchFamily="2" charset="0"/>
                <a:cs typeface="Poppins" panose="00000500000000000000" pitchFamily="2" charset="0"/>
              </a:rPr>
              <a:t>Current pipeline</a:t>
            </a:r>
          </a:p>
          <a:p>
            <a:r>
              <a:rPr lang="en-GB" sz="4000" dirty="0">
                <a:solidFill>
                  <a:srgbClr val="FFDD00"/>
                </a:solidFill>
                <a:latin typeface="Poppins" panose="00000500000000000000" pitchFamily="2" charset="0"/>
                <a:cs typeface="Poppins" panose="00000500000000000000" pitchFamily="2" charset="0"/>
              </a:rPr>
              <a:t>Transport</a:t>
            </a:r>
          </a:p>
          <a:p>
            <a:r>
              <a:rPr lang="en-GB" sz="4000" dirty="0">
                <a:solidFill>
                  <a:schemeClr val="bg1"/>
                </a:solidFill>
                <a:latin typeface="Poppins" panose="00000500000000000000" pitchFamily="2" charset="0"/>
                <a:cs typeface="Poppins" panose="00000500000000000000" pitchFamily="2" charset="0"/>
              </a:rPr>
              <a:t>The political landscape</a:t>
            </a:r>
          </a:p>
          <a:p>
            <a:r>
              <a:rPr lang="en-GB" sz="4000" dirty="0">
                <a:solidFill>
                  <a:schemeClr val="bg1"/>
                </a:solidFill>
                <a:latin typeface="Poppins" panose="00000500000000000000" pitchFamily="2" charset="0"/>
                <a:cs typeface="Poppins" panose="00000500000000000000" pitchFamily="2" charset="0"/>
              </a:rPr>
              <a:t>Delivery </a:t>
            </a:r>
          </a:p>
          <a:p>
            <a:r>
              <a:rPr lang="en-GB" sz="4000" dirty="0">
                <a:solidFill>
                  <a:schemeClr val="bg1"/>
                </a:solidFill>
                <a:latin typeface="Poppins" panose="00000500000000000000" pitchFamily="2" charset="0"/>
                <a:cs typeface="Poppins" panose="00000500000000000000" pitchFamily="2" charset="0"/>
              </a:rPr>
              <a:t>Stewardship</a:t>
            </a:r>
          </a:p>
        </p:txBody>
      </p:sp>
    </p:spTree>
    <p:extLst>
      <p:ext uri="{BB962C8B-B14F-4D97-AF65-F5344CB8AC3E}">
        <p14:creationId xmlns:p14="http://schemas.microsoft.com/office/powerpoint/2010/main" val="25082138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a:extLst>
            <a:ext uri="{FF2B5EF4-FFF2-40B4-BE49-F238E27FC236}">
              <a16:creationId xmlns:a16="http://schemas.microsoft.com/office/drawing/2014/main" id="{03210787-2BBF-DE79-9789-BBF3830AE098}"/>
            </a:ext>
          </a:extLst>
        </p:cNvPr>
        <p:cNvGrpSpPr/>
        <p:nvPr/>
      </p:nvGrpSpPr>
      <p:grpSpPr>
        <a:xfrm>
          <a:off x="0" y="0"/>
          <a:ext cx="0" cy="0"/>
          <a:chOff x="0" y="0"/>
          <a:chExt cx="0" cy="0"/>
        </a:xfrm>
      </p:grpSpPr>
      <p:pic>
        <p:nvPicPr>
          <p:cNvPr id="6" name="Picture 5" descr="A map with different colored lines&#10;&#10;AI-generated content may be incorrect.">
            <a:extLst>
              <a:ext uri="{FF2B5EF4-FFF2-40B4-BE49-F238E27FC236}">
                <a16:creationId xmlns:a16="http://schemas.microsoft.com/office/drawing/2014/main" id="{6DF52134-A7F1-2966-CF53-154D76500A00}"/>
              </a:ext>
            </a:extLst>
          </p:cNvPr>
          <p:cNvPicPr>
            <a:picLocks noChangeAspect="1"/>
          </p:cNvPicPr>
          <p:nvPr/>
        </p:nvPicPr>
        <p:blipFill>
          <a:blip r:embed="rId3">
            <a:extLst>
              <a:ext uri="{28A0092B-C50C-407E-A947-70E740481C1C}">
                <a14:useLocalDpi xmlns:a14="http://schemas.microsoft.com/office/drawing/2010/main" val="0"/>
              </a:ext>
            </a:extLst>
          </a:blip>
          <a:srcRect l="2323" t="1273" b="-1"/>
          <a:stretch/>
        </p:blipFill>
        <p:spPr>
          <a:xfrm>
            <a:off x="3997312" y="462385"/>
            <a:ext cx="8514529" cy="6059976"/>
          </a:xfrm>
          <a:prstGeom prst="rect">
            <a:avLst/>
          </a:prstGeom>
        </p:spPr>
      </p:pic>
      <p:sp>
        <p:nvSpPr>
          <p:cNvPr id="12" name="Rectangle 11">
            <a:extLst>
              <a:ext uri="{FF2B5EF4-FFF2-40B4-BE49-F238E27FC236}">
                <a16:creationId xmlns:a16="http://schemas.microsoft.com/office/drawing/2014/main" id="{9979DCA2-FF43-6C4C-C7E2-11214DF7C2F6}"/>
              </a:ext>
            </a:extLst>
          </p:cNvPr>
          <p:cNvSpPr/>
          <p:nvPr/>
        </p:nvSpPr>
        <p:spPr>
          <a:xfrm>
            <a:off x="-132338" y="-74440"/>
            <a:ext cx="7180838" cy="7020560"/>
          </a:xfrm>
          <a:prstGeom prst="rect">
            <a:avLst/>
          </a:prstGeom>
          <a:gradFill flip="none" rotWithShape="1">
            <a:gsLst>
              <a:gs pos="0">
                <a:schemeClr val="bg1">
                  <a:alpha val="0"/>
                </a:schemeClr>
              </a:gs>
              <a:gs pos="32000">
                <a:schemeClr val="bg2">
                  <a:lumMod val="75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C8563084-6B97-D62D-A52A-0F20366BBB2A}"/>
              </a:ext>
            </a:extLst>
          </p:cNvPr>
          <p:cNvSpPr>
            <a:spLocks noGrp="1" noRot="1" noMove="1" noResize="1" noEditPoints="1" noAdjustHandles="1" noChangeArrowheads="1" noChangeShapeType="1"/>
          </p:cNvSpPr>
          <p:nvPr/>
        </p:nvSpPr>
        <p:spPr>
          <a:xfrm>
            <a:off x="44143" y="56756"/>
            <a:ext cx="12089000" cy="6753947"/>
          </a:xfrm>
          <a:prstGeom prst="rect">
            <a:avLst/>
          </a:prstGeom>
          <a:noFill/>
          <a:ln w="127000">
            <a:solidFill>
              <a:srgbClr val="EFEF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rgbClr val="EFEFEF"/>
                </a:solidFill>
              </a:ln>
            </a:endParaRPr>
          </a:p>
        </p:txBody>
      </p:sp>
      <p:pic>
        <p:nvPicPr>
          <p:cNvPr id="9" name="Picture 8" descr="Logo&#10;&#10;Description automatically generated">
            <a:extLst>
              <a:ext uri="{FF2B5EF4-FFF2-40B4-BE49-F238E27FC236}">
                <a16:creationId xmlns:a16="http://schemas.microsoft.com/office/drawing/2014/main" id="{8226D33C-CFF6-CF35-1027-BEF29940B8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73754" y="165402"/>
            <a:ext cx="1146274" cy="1432843"/>
          </a:xfrm>
          <a:prstGeom prst="rect">
            <a:avLst/>
          </a:prstGeom>
        </p:spPr>
      </p:pic>
      <p:sp>
        <p:nvSpPr>
          <p:cNvPr id="2" name="Rectangle 1">
            <a:extLst>
              <a:ext uri="{FF2B5EF4-FFF2-40B4-BE49-F238E27FC236}">
                <a16:creationId xmlns:a16="http://schemas.microsoft.com/office/drawing/2014/main" id="{72931FF6-E27D-34EA-6BB5-A774E783AC8E}"/>
              </a:ext>
            </a:extLst>
          </p:cNvPr>
          <p:cNvSpPr/>
          <p:nvPr/>
        </p:nvSpPr>
        <p:spPr>
          <a:xfrm>
            <a:off x="998850" y="1402583"/>
            <a:ext cx="8218145" cy="45719"/>
          </a:xfrm>
          <a:prstGeom prst="rect">
            <a:avLst/>
          </a:prstGeom>
          <a:solidFill>
            <a:srgbClr val="FFD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4" name="TextBox 3">
            <a:extLst>
              <a:ext uri="{FF2B5EF4-FFF2-40B4-BE49-F238E27FC236}">
                <a16:creationId xmlns:a16="http://schemas.microsoft.com/office/drawing/2014/main" id="{65AF73BE-65AE-979D-1FB6-59D226E28B4A}"/>
              </a:ext>
            </a:extLst>
          </p:cNvPr>
          <p:cNvSpPr txBox="1"/>
          <p:nvPr/>
        </p:nvSpPr>
        <p:spPr>
          <a:xfrm>
            <a:off x="921731" y="527880"/>
            <a:ext cx="9940900" cy="707886"/>
          </a:xfrm>
          <a:prstGeom prst="rect">
            <a:avLst/>
          </a:prstGeom>
          <a:noFill/>
        </p:spPr>
        <p:txBody>
          <a:bodyPr wrap="square" rtlCol="0">
            <a:spAutoFit/>
          </a:bodyPr>
          <a:lstStyle/>
          <a:p>
            <a:r>
              <a:rPr lang="en-US" sz="4000" dirty="0">
                <a:solidFill>
                  <a:schemeClr val="bg1"/>
                </a:solidFill>
                <a:latin typeface="Poppins" panose="00000500000000000000" pitchFamily="2" charset="0"/>
                <a:cs typeface="Poppins" panose="00000500000000000000" pitchFamily="2" charset="0"/>
              </a:rPr>
              <a:t>Transport</a:t>
            </a:r>
          </a:p>
        </p:txBody>
      </p:sp>
      <p:sp>
        <p:nvSpPr>
          <p:cNvPr id="7" name="TextBox 6">
            <a:extLst>
              <a:ext uri="{FF2B5EF4-FFF2-40B4-BE49-F238E27FC236}">
                <a16:creationId xmlns:a16="http://schemas.microsoft.com/office/drawing/2014/main" id="{CEC0AD34-CCF0-F7DC-D078-1F6859562451}"/>
              </a:ext>
            </a:extLst>
          </p:cNvPr>
          <p:cNvSpPr txBox="1"/>
          <p:nvPr/>
        </p:nvSpPr>
        <p:spPr>
          <a:xfrm>
            <a:off x="921731" y="1929101"/>
            <a:ext cx="4299198" cy="3231654"/>
          </a:xfrm>
          <a:prstGeom prst="rect">
            <a:avLst/>
          </a:prstGeom>
          <a:noFill/>
        </p:spPr>
        <p:txBody>
          <a:bodyPr wrap="square" rtlCol="0">
            <a:spAutoFit/>
          </a:bodyPr>
          <a:lstStyle/>
          <a:p>
            <a:r>
              <a:rPr lang="en-GB" sz="3200" dirty="0">
                <a:solidFill>
                  <a:schemeClr val="bg1">
                    <a:lumMod val="95000"/>
                  </a:schemeClr>
                </a:solidFill>
                <a:latin typeface="Poppins" panose="00000500000000000000" pitchFamily="2" charset="0"/>
                <a:cs typeface="Poppins" panose="00000500000000000000" pitchFamily="2" charset="0"/>
              </a:rPr>
              <a:t>A46 and M5 J9a</a:t>
            </a:r>
          </a:p>
          <a:p>
            <a:endParaRPr lang="en-GB" sz="2400" dirty="0">
              <a:solidFill>
                <a:schemeClr val="bg1">
                  <a:lumMod val="95000"/>
                </a:schemeClr>
              </a:solidFill>
              <a:latin typeface="Poppins" panose="00000500000000000000" pitchFamily="2" charset="0"/>
              <a:cs typeface="Poppins" panose="00000500000000000000" pitchFamily="2" charset="0"/>
            </a:endParaRPr>
          </a:p>
          <a:p>
            <a:pPr marL="285750" indent="-285750">
              <a:buFont typeface="Arial" panose="020B0604020202020204" pitchFamily="34" charset="0"/>
              <a:buChar char="•"/>
            </a:pPr>
            <a:r>
              <a:rPr lang="en-GB" sz="2800" dirty="0">
                <a:solidFill>
                  <a:schemeClr val="bg1">
                    <a:lumMod val="95000"/>
                  </a:schemeClr>
                </a:solidFill>
                <a:latin typeface="Poppins" panose="00000500000000000000" pitchFamily="2" charset="0"/>
                <a:cs typeface="Poppins" panose="00000500000000000000" pitchFamily="2" charset="0"/>
              </a:rPr>
              <a:t>Over 1,000 responses</a:t>
            </a:r>
          </a:p>
          <a:p>
            <a:pPr marL="285750" indent="-285750">
              <a:buFont typeface="Arial" panose="020B0604020202020204" pitchFamily="34" charset="0"/>
              <a:buChar char="•"/>
            </a:pPr>
            <a:r>
              <a:rPr lang="en-GB" sz="2800" dirty="0">
                <a:solidFill>
                  <a:schemeClr val="bg1">
                    <a:lumMod val="95000"/>
                  </a:schemeClr>
                </a:solidFill>
                <a:latin typeface="Poppins" panose="00000500000000000000" pitchFamily="2" charset="0"/>
                <a:cs typeface="Poppins" panose="00000500000000000000" pitchFamily="2" charset="0"/>
              </a:rPr>
              <a:t>90% say it’s necessary</a:t>
            </a:r>
          </a:p>
          <a:p>
            <a:pPr marL="285750" indent="-285750">
              <a:buFont typeface="Arial" panose="020B0604020202020204" pitchFamily="34" charset="0"/>
              <a:buChar char="•"/>
            </a:pPr>
            <a:r>
              <a:rPr lang="en-GB" sz="2800" dirty="0">
                <a:solidFill>
                  <a:schemeClr val="bg1">
                    <a:lumMod val="95000"/>
                  </a:schemeClr>
                </a:solidFill>
                <a:latin typeface="Poppins" panose="00000500000000000000" pitchFamily="2" charset="0"/>
                <a:cs typeface="Poppins" panose="00000500000000000000" pitchFamily="2" charset="0"/>
              </a:rPr>
              <a:t>Delivery - 2030-35</a:t>
            </a:r>
          </a:p>
          <a:p>
            <a:endParaRPr lang="en-GB" dirty="0"/>
          </a:p>
          <a:p>
            <a:endParaRPr lang="en-GB" dirty="0"/>
          </a:p>
        </p:txBody>
      </p:sp>
      <p:pic>
        <p:nvPicPr>
          <p:cNvPr id="3" name="Picture 2" descr="Red and white sticky note">
            <a:extLst>
              <a:ext uri="{FF2B5EF4-FFF2-40B4-BE49-F238E27FC236}">
                <a16:creationId xmlns:a16="http://schemas.microsoft.com/office/drawing/2014/main" id="{265A0108-9481-2672-4778-E9C970C227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52243" y="278963"/>
            <a:ext cx="6721310" cy="6579037"/>
          </a:xfrm>
          <a:prstGeom prst="rect">
            <a:avLst/>
          </a:prstGeom>
          <a:effectLst>
            <a:softEdge rad="889000"/>
          </a:effectLst>
        </p:spPr>
      </p:pic>
      <p:sp>
        <p:nvSpPr>
          <p:cNvPr id="8" name="TextBox 7">
            <a:extLst>
              <a:ext uri="{FF2B5EF4-FFF2-40B4-BE49-F238E27FC236}">
                <a16:creationId xmlns:a16="http://schemas.microsoft.com/office/drawing/2014/main" id="{D161BF77-1E8E-1AD2-5AEF-F9AEDFEB7C1B}"/>
              </a:ext>
            </a:extLst>
          </p:cNvPr>
          <p:cNvSpPr txBox="1"/>
          <p:nvPr/>
        </p:nvSpPr>
        <p:spPr>
          <a:xfrm rot="21244225">
            <a:off x="4089973" y="2754034"/>
            <a:ext cx="4201929" cy="1569660"/>
          </a:xfrm>
          <a:prstGeom prst="rect">
            <a:avLst/>
          </a:prstGeom>
          <a:noFill/>
        </p:spPr>
        <p:txBody>
          <a:bodyPr wrap="square">
            <a:spAutoFit/>
          </a:bodyPr>
          <a:lstStyle/>
          <a:p>
            <a:r>
              <a:rPr lang="en-US" sz="2400" dirty="0">
                <a:solidFill>
                  <a:srgbClr val="4C4C4C"/>
                </a:solidFill>
                <a:latin typeface="Ink Free" panose="03080402000500000000" pitchFamily="66" charset="0"/>
                <a:ea typeface="Times New Roman" panose="02020603050405020304" pitchFamily="18" charset="0"/>
              </a:rPr>
              <a:t>Will any of the surrounding area infrastructure be improved or built before the development starts?</a:t>
            </a:r>
            <a:endParaRPr lang="en-GB" sz="2400" dirty="0">
              <a:latin typeface="Ink Free" panose="03080402000500000000" pitchFamily="66" charset="0"/>
            </a:endParaRPr>
          </a:p>
        </p:txBody>
      </p:sp>
      <p:sp>
        <p:nvSpPr>
          <p:cNvPr id="10" name="TextBox 9">
            <a:extLst>
              <a:ext uri="{FF2B5EF4-FFF2-40B4-BE49-F238E27FC236}">
                <a16:creationId xmlns:a16="http://schemas.microsoft.com/office/drawing/2014/main" id="{FB14FC8B-009A-3EC3-2229-6918C0696347}"/>
              </a:ext>
            </a:extLst>
          </p:cNvPr>
          <p:cNvSpPr txBox="1"/>
          <p:nvPr/>
        </p:nvSpPr>
        <p:spPr>
          <a:xfrm rot="21204445">
            <a:off x="3926425" y="1979714"/>
            <a:ext cx="3244645" cy="461665"/>
          </a:xfrm>
          <a:prstGeom prst="rect">
            <a:avLst/>
          </a:prstGeom>
          <a:noFill/>
        </p:spPr>
        <p:txBody>
          <a:bodyPr wrap="square" rtlCol="0">
            <a:spAutoFit/>
          </a:bodyPr>
          <a:lstStyle/>
          <a:p>
            <a:r>
              <a:rPr lang="en-GB" sz="2400" dirty="0">
                <a:solidFill>
                  <a:srgbClr val="4C4C4C"/>
                </a:solidFill>
                <a:effectLst/>
                <a:latin typeface="Ink Free" panose="03080402000500000000" pitchFamily="66" charset="0"/>
                <a:ea typeface="Times New Roman" panose="02020603050405020304" pitchFamily="18" charset="0"/>
              </a:rPr>
              <a:t>Northway</a:t>
            </a:r>
            <a:endParaRPr lang="en-GB" sz="2400" dirty="0">
              <a:latin typeface="Ink Free" panose="03080402000500000000" pitchFamily="66" charset="0"/>
            </a:endParaRPr>
          </a:p>
        </p:txBody>
      </p:sp>
    </p:spTree>
    <p:extLst>
      <p:ext uri="{BB962C8B-B14F-4D97-AF65-F5344CB8AC3E}">
        <p14:creationId xmlns:p14="http://schemas.microsoft.com/office/powerpoint/2010/main" val="3621313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a:extLst>
            <a:ext uri="{FF2B5EF4-FFF2-40B4-BE49-F238E27FC236}">
              <a16:creationId xmlns:a16="http://schemas.microsoft.com/office/drawing/2014/main" id="{291D0655-3801-EB87-F401-A1942FFBDCA5}"/>
            </a:ext>
          </a:extLst>
        </p:cNvPr>
        <p:cNvGrpSpPr/>
        <p:nvPr/>
      </p:nvGrpSpPr>
      <p:grpSpPr>
        <a:xfrm>
          <a:off x="0" y="0"/>
          <a:ext cx="0" cy="0"/>
          <a:chOff x="0" y="0"/>
          <a:chExt cx="0" cy="0"/>
        </a:xfrm>
      </p:grpSpPr>
      <p:pic>
        <p:nvPicPr>
          <p:cNvPr id="16" name="Picture 15" descr="A map with red lines&#10;&#10;AI-generated content may be incorrect.">
            <a:extLst>
              <a:ext uri="{FF2B5EF4-FFF2-40B4-BE49-F238E27FC236}">
                <a16:creationId xmlns:a16="http://schemas.microsoft.com/office/drawing/2014/main" id="{2EE14DAD-6769-C7A1-0B87-4B3252D62C5B}"/>
              </a:ext>
            </a:extLst>
          </p:cNvPr>
          <p:cNvPicPr>
            <a:picLocks noChangeAspect="1"/>
          </p:cNvPicPr>
          <p:nvPr/>
        </p:nvPicPr>
        <p:blipFill>
          <a:blip r:embed="rId3">
            <a:extLst>
              <a:ext uri="{28A0092B-C50C-407E-A947-70E740481C1C}">
                <a14:useLocalDpi xmlns:a14="http://schemas.microsoft.com/office/drawing/2010/main" val="0"/>
              </a:ext>
            </a:extLst>
          </a:blip>
          <a:srcRect t="-1" r="19231" b="2368"/>
          <a:stretch/>
        </p:blipFill>
        <p:spPr>
          <a:xfrm>
            <a:off x="4255521" y="56755"/>
            <a:ext cx="7854118" cy="6715023"/>
          </a:xfrm>
          <a:prstGeom prst="rect">
            <a:avLst/>
          </a:prstGeom>
        </p:spPr>
      </p:pic>
      <p:sp>
        <p:nvSpPr>
          <p:cNvPr id="20" name="Rectangle 19">
            <a:extLst>
              <a:ext uri="{FF2B5EF4-FFF2-40B4-BE49-F238E27FC236}">
                <a16:creationId xmlns:a16="http://schemas.microsoft.com/office/drawing/2014/main" id="{4834EC71-2168-DE18-CF81-5D7A492AB866}"/>
              </a:ext>
            </a:extLst>
          </p:cNvPr>
          <p:cNvSpPr/>
          <p:nvPr/>
        </p:nvSpPr>
        <p:spPr>
          <a:xfrm>
            <a:off x="-132338" y="-74440"/>
            <a:ext cx="8495288" cy="7020560"/>
          </a:xfrm>
          <a:prstGeom prst="rect">
            <a:avLst/>
          </a:prstGeom>
          <a:gradFill flip="none" rotWithShape="1">
            <a:gsLst>
              <a:gs pos="0">
                <a:schemeClr val="bg1">
                  <a:alpha val="0"/>
                </a:schemeClr>
              </a:gs>
              <a:gs pos="32000">
                <a:schemeClr val="bg2">
                  <a:lumMod val="75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D2405CD-32B5-6D75-EF63-70C0611FF6FD}"/>
              </a:ext>
            </a:extLst>
          </p:cNvPr>
          <p:cNvSpPr>
            <a:spLocks noGrp="1" noRot="1" noMove="1" noResize="1" noEditPoints="1" noAdjustHandles="1" noChangeArrowheads="1" noChangeShapeType="1"/>
          </p:cNvSpPr>
          <p:nvPr/>
        </p:nvSpPr>
        <p:spPr>
          <a:xfrm>
            <a:off x="44143" y="56756"/>
            <a:ext cx="12089000" cy="6753947"/>
          </a:xfrm>
          <a:prstGeom prst="rect">
            <a:avLst/>
          </a:prstGeom>
          <a:noFill/>
          <a:ln w="127000">
            <a:solidFill>
              <a:srgbClr val="EFEF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rgbClr val="EFEFEF"/>
                </a:solidFill>
              </a:ln>
            </a:endParaRPr>
          </a:p>
        </p:txBody>
      </p:sp>
      <p:pic>
        <p:nvPicPr>
          <p:cNvPr id="9" name="Picture 8" descr="Logo&#10;&#10;Description automatically generated">
            <a:extLst>
              <a:ext uri="{FF2B5EF4-FFF2-40B4-BE49-F238E27FC236}">
                <a16:creationId xmlns:a16="http://schemas.microsoft.com/office/drawing/2014/main" id="{AFD73346-5616-BDED-A86C-DDDE1CCB98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73754" y="165402"/>
            <a:ext cx="1146274" cy="1432843"/>
          </a:xfrm>
          <a:prstGeom prst="rect">
            <a:avLst/>
          </a:prstGeom>
        </p:spPr>
      </p:pic>
      <p:sp>
        <p:nvSpPr>
          <p:cNvPr id="7" name="TextBox 6">
            <a:extLst>
              <a:ext uri="{FF2B5EF4-FFF2-40B4-BE49-F238E27FC236}">
                <a16:creationId xmlns:a16="http://schemas.microsoft.com/office/drawing/2014/main" id="{3C176CB4-D008-6B44-C6C3-ABC1BD5F4A5E}"/>
              </a:ext>
            </a:extLst>
          </p:cNvPr>
          <p:cNvSpPr txBox="1"/>
          <p:nvPr/>
        </p:nvSpPr>
        <p:spPr>
          <a:xfrm>
            <a:off x="887295" y="2536785"/>
            <a:ext cx="4271420" cy="1815882"/>
          </a:xfrm>
          <a:prstGeom prst="rect">
            <a:avLst/>
          </a:prstGeom>
          <a:noFill/>
        </p:spPr>
        <p:txBody>
          <a:bodyPr wrap="square" rtlCol="0">
            <a:spAutoFit/>
          </a:bodyPr>
          <a:lstStyle/>
          <a:p>
            <a:pPr marL="285750" indent="-285750">
              <a:buFont typeface="Arial" panose="020B0604020202020204" pitchFamily="34" charset="0"/>
              <a:buChar char="•"/>
            </a:pPr>
            <a:r>
              <a:rPr lang="en-GB" sz="2800" dirty="0">
                <a:solidFill>
                  <a:schemeClr val="bg1">
                    <a:lumMod val="95000"/>
                  </a:schemeClr>
                </a:solidFill>
                <a:latin typeface="Poppins" panose="00000500000000000000" pitchFamily="2" charset="0"/>
                <a:cs typeface="Poppins" panose="00000500000000000000" pitchFamily="2" charset="0"/>
              </a:rPr>
              <a:t>Finalise the design</a:t>
            </a:r>
          </a:p>
          <a:p>
            <a:pPr marL="285750" indent="-285750">
              <a:buFont typeface="Arial" panose="020B0604020202020204" pitchFamily="34" charset="0"/>
              <a:buChar char="•"/>
            </a:pPr>
            <a:r>
              <a:rPr lang="en-GB" sz="2800" dirty="0">
                <a:solidFill>
                  <a:schemeClr val="bg1">
                    <a:lumMod val="95000"/>
                  </a:schemeClr>
                </a:solidFill>
                <a:latin typeface="Poppins" panose="00000500000000000000" pitchFamily="2" charset="0"/>
                <a:cs typeface="Poppins" panose="00000500000000000000" pitchFamily="2" charset="0"/>
              </a:rPr>
              <a:t>Environmental impact</a:t>
            </a:r>
          </a:p>
          <a:p>
            <a:pPr marL="285750" indent="-285750">
              <a:buFont typeface="Arial" panose="020B0604020202020204" pitchFamily="34" charset="0"/>
              <a:buChar char="•"/>
            </a:pPr>
            <a:r>
              <a:rPr lang="en-GB" sz="2800" dirty="0">
                <a:solidFill>
                  <a:schemeClr val="bg1">
                    <a:lumMod val="95000"/>
                  </a:schemeClr>
                </a:solidFill>
                <a:latin typeface="Poppins" panose="00000500000000000000" pitchFamily="2" charset="0"/>
                <a:cs typeface="Poppins" panose="00000500000000000000" pitchFamily="2" charset="0"/>
              </a:rPr>
              <a:t>Site-wide application</a:t>
            </a:r>
          </a:p>
        </p:txBody>
      </p:sp>
      <p:pic>
        <p:nvPicPr>
          <p:cNvPr id="10" name="Picture 9" descr="Red and white sticky note">
            <a:extLst>
              <a:ext uri="{FF2B5EF4-FFF2-40B4-BE49-F238E27FC236}">
                <a16:creationId xmlns:a16="http://schemas.microsoft.com/office/drawing/2014/main" id="{5F31D0B4-2257-147A-F65B-4A517CF0C0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5641" y="337651"/>
            <a:ext cx="6122057" cy="5992469"/>
          </a:xfrm>
          <a:prstGeom prst="rect">
            <a:avLst/>
          </a:prstGeom>
          <a:effectLst>
            <a:softEdge rad="901700"/>
          </a:effectLst>
        </p:spPr>
      </p:pic>
      <p:sp>
        <p:nvSpPr>
          <p:cNvPr id="12" name="TextBox 11">
            <a:extLst>
              <a:ext uri="{FF2B5EF4-FFF2-40B4-BE49-F238E27FC236}">
                <a16:creationId xmlns:a16="http://schemas.microsoft.com/office/drawing/2014/main" id="{B6DCED84-62E6-4903-2099-2CAF40893590}"/>
              </a:ext>
            </a:extLst>
          </p:cNvPr>
          <p:cNvSpPr txBox="1"/>
          <p:nvPr/>
        </p:nvSpPr>
        <p:spPr>
          <a:xfrm rot="21204445">
            <a:off x="4102142" y="2426208"/>
            <a:ext cx="3549054" cy="2308324"/>
          </a:xfrm>
          <a:prstGeom prst="rect">
            <a:avLst/>
          </a:prstGeom>
          <a:noFill/>
        </p:spPr>
        <p:txBody>
          <a:bodyPr wrap="square" rtlCol="0">
            <a:spAutoFit/>
          </a:bodyPr>
          <a:lstStyle/>
          <a:p>
            <a:r>
              <a:rPr lang="en-GB" sz="2400" dirty="0">
                <a:solidFill>
                  <a:srgbClr val="4C4C4C"/>
                </a:solidFill>
                <a:effectLst/>
                <a:latin typeface="Ink Free" panose="03080402000500000000" pitchFamily="66" charset="0"/>
                <a:ea typeface="Times New Roman" panose="02020603050405020304" pitchFamily="18" charset="0"/>
              </a:rPr>
              <a:t>When will we be able to see detailed design for the bridge over the railway line, including where exactly this is to be built?</a:t>
            </a:r>
            <a:endParaRPr lang="en-GB" sz="2400" dirty="0">
              <a:latin typeface="Ink Free" panose="03080402000500000000" pitchFamily="66" charset="0"/>
            </a:endParaRPr>
          </a:p>
        </p:txBody>
      </p:sp>
      <p:sp>
        <p:nvSpPr>
          <p:cNvPr id="13" name="TextBox 12">
            <a:extLst>
              <a:ext uri="{FF2B5EF4-FFF2-40B4-BE49-F238E27FC236}">
                <a16:creationId xmlns:a16="http://schemas.microsoft.com/office/drawing/2014/main" id="{F050C250-8337-4526-878C-670E4D86820D}"/>
              </a:ext>
            </a:extLst>
          </p:cNvPr>
          <p:cNvSpPr txBox="1"/>
          <p:nvPr/>
        </p:nvSpPr>
        <p:spPr>
          <a:xfrm rot="21204445">
            <a:off x="3778366" y="1761711"/>
            <a:ext cx="3549054" cy="461665"/>
          </a:xfrm>
          <a:prstGeom prst="rect">
            <a:avLst/>
          </a:prstGeom>
          <a:noFill/>
        </p:spPr>
        <p:txBody>
          <a:bodyPr wrap="square" rtlCol="0">
            <a:spAutoFit/>
          </a:bodyPr>
          <a:lstStyle/>
          <a:p>
            <a:r>
              <a:rPr lang="en-GB" sz="2400" dirty="0">
                <a:solidFill>
                  <a:srgbClr val="4C4C4C"/>
                </a:solidFill>
                <a:effectLst/>
                <a:latin typeface="Ink Free" panose="03080402000500000000" pitchFamily="66" charset="0"/>
                <a:ea typeface="Times New Roman" panose="02020603050405020304" pitchFamily="18" charset="0"/>
              </a:rPr>
              <a:t>Northway</a:t>
            </a:r>
            <a:endParaRPr lang="en-GB" sz="2400" dirty="0">
              <a:latin typeface="Ink Free" panose="03080402000500000000" pitchFamily="66" charset="0"/>
            </a:endParaRPr>
          </a:p>
        </p:txBody>
      </p:sp>
      <p:sp>
        <p:nvSpPr>
          <p:cNvPr id="18" name="Rectangle 17">
            <a:extLst>
              <a:ext uri="{FF2B5EF4-FFF2-40B4-BE49-F238E27FC236}">
                <a16:creationId xmlns:a16="http://schemas.microsoft.com/office/drawing/2014/main" id="{FAE4E558-2887-B398-E965-5EC771608A7F}"/>
              </a:ext>
            </a:extLst>
          </p:cNvPr>
          <p:cNvSpPr/>
          <p:nvPr/>
        </p:nvSpPr>
        <p:spPr>
          <a:xfrm>
            <a:off x="998850" y="1402583"/>
            <a:ext cx="8218145" cy="45719"/>
          </a:xfrm>
          <a:prstGeom prst="rect">
            <a:avLst/>
          </a:prstGeom>
          <a:solidFill>
            <a:srgbClr val="FFD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9" name="TextBox 18">
            <a:extLst>
              <a:ext uri="{FF2B5EF4-FFF2-40B4-BE49-F238E27FC236}">
                <a16:creationId xmlns:a16="http://schemas.microsoft.com/office/drawing/2014/main" id="{5F7E455C-3E72-0C84-7DF4-D5056CBCCBE1}"/>
              </a:ext>
            </a:extLst>
          </p:cNvPr>
          <p:cNvSpPr txBox="1"/>
          <p:nvPr/>
        </p:nvSpPr>
        <p:spPr>
          <a:xfrm>
            <a:off x="921731" y="527880"/>
            <a:ext cx="9940900" cy="707886"/>
          </a:xfrm>
          <a:prstGeom prst="rect">
            <a:avLst/>
          </a:prstGeom>
          <a:noFill/>
        </p:spPr>
        <p:txBody>
          <a:bodyPr wrap="square" rtlCol="0">
            <a:spAutoFit/>
          </a:bodyPr>
          <a:lstStyle/>
          <a:p>
            <a:r>
              <a:rPr lang="en-US" sz="4000" dirty="0">
                <a:solidFill>
                  <a:schemeClr val="bg1"/>
                </a:solidFill>
                <a:latin typeface="Poppins" panose="00000500000000000000" pitchFamily="2" charset="0"/>
                <a:cs typeface="Poppins" panose="00000500000000000000" pitchFamily="2" charset="0"/>
              </a:rPr>
              <a:t>Transport</a:t>
            </a:r>
          </a:p>
        </p:txBody>
      </p:sp>
    </p:spTree>
    <p:extLst>
      <p:ext uri="{BB962C8B-B14F-4D97-AF65-F5344CB8AC3E}">
        <p14:creationId xmlns:p14="http://schemas.microsoft.com/office/powerpoint/2010/main" val="23480072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57CF3C-085B-32C8-C934-CA9EDEEA17F2}"/>
            </a:ext>
          </a:extLst>
        </p:cNvPr>
        <p:cNvGrpSpPr/>
        <p:nvPr/>
      </p:nvGrpSpPr>
      <p:grpSpPr>
        <a:xfrm>
          <a:off x="0" y="0"/>
          <a:ext cx="0" cy="0"/>
          <a:chOff x="0" y="0"/>
          <a:chExt cx="0" cy="0"/>
        </a:xfrm>
      </p:grpSpPr>
      <p:pic>
        <p:nvPicPr>
          <p:cNvPr id="5" name="Picture 4" descr="Aerial view of neighborhood">
            <a:extLst>
              <a:ext uri="{FF2B5EF4-FFF2-40B4-BE49-F238E27FC236}">
                <a16:creationId xmlns:a16="http://schemas.microsoft.com/office/drawing/2014/main" id="{BA0D4487-BF01-0274-EA27-F823035DB506}"/>
              </a:ext>
            </a:extLst>
          </p:cNvPr>
          <p:cNvPicPr>
            <a:picLocks noChangeAspect="1"/>
          </p:cNvPicPr>
          <p:nvPr/>
        </p:nvPicPr>
        <p:blipFill rotWithShape="1">
          <a:blip r:embed="rId3">
            <a:extLst>
              <a:ext uri="{28A0092B-C50C-407E-A947-70E740481C1C}">
                <a14:useLocalDpi xmlns:a14="http://schemas.microsoft.com/office/drawing/2010/main" val="0"/>
              </a:ext>
            </a:extLst>
          </a:blip>
          <a:srcRect t="7782" b="7782"/>
          <a:stretch/>
        </p:blipFill>
        <p:spPr>
          <a:xfrm>
            <a:off x="-132338" y="-74440"/>
            <a:ext cx="12456675" cy="7006880"/>
          </a:xfrm>
          <a:prstGeom prst="rect">
            <a:avLst/>
          </a:prstGeom>
        </p:spPr>
      </p:pic>
      <p:pic>
        <p:nvPicPr>
          <p:cNvPr id="9" name="Picture 8" descr="Logo&#10;&#10;Description automatically generated">
            <a:extLst>
              <a:ext uri="{FF2B5EF4-FFF2-40B4-BE49-F238E27FC236}">
                <a16:creationId xmlns:a16="http://schemas.microsoft.com/office/drawing/2014/main" id="{1DDEA85E-7F71-94E3-B4F3-28840F2D59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73754" y="165402"/>
            <a:ext cx="1146274" cy="1432843"/>
          </a:xfrm>
          <a:prstGeom prst="rect">
            <a:avLst/>
          </a:prstGeom>
        </p:spPr>
      </p:pic>
      <p:sp>
        <p:nvSpPr>
          <p:cNvPr id="6" name="Rectangle 5">
            <a:extLst>
              <a:ext uri="{FF2B5EF4-FFF2-40B4-BE49-F238E27FC236}">
                <a16:creationId xmlns:a16="http://schemas.microsoft.com/office/drawing/2014/main" id="{0AC53E80-7033-D233-3E89-487D9AE38D63}"/>
              </a:ext>
            </a:extLst>
          </p:cNvPr>
          <p:cNvSpPr/>
          <p:nvPr/>
        </p:nvSpPr>
        <p:spPr>
          <a:xfrm>
            <a:off x="-132338" y="-88120"/>
            <a:ext cx="10139680" cy="7020560"/>
          </a:xfrm>
          <a:prstGeom prst="rect">
            <a:avLst/>
          </a:prstGeom>
          <a:gradFill flip="none" rotWithShape="1">
            <a:gsLst>
              <a:gs pos="0">
                <a:schemeClr val="accent1">
                  <a:lumMod val="45000"/>
                  <a:lumOff val="55000"/>
                  <a:alpha val="0"/>
                </a:schemeClr>
              </a:gs>
              <a:gs pos="67000">
                <a:srgbClr val="40607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273F7AC1-5233-8B74-0241-319855A55CBC}"/>
              </a:ext>
            </a:extLst>
          </p:cNvPr>
          <p:cNvSpPr/>
          <p:nvPr/>
        </p:nvSpPr>
        <p:spPr>
          <a:xfrm>
            <a:off x="998850" y="1402583"/>
            <a:ext cx="8218145" cy="45719"/>
          </a:xfrm>
          <a:prstGeom prst="rect">
            <a:avLst/>
          </a:prstGeom>
          <a:solidFill>
            <a:srgbClr val="FFD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3" name="TextBox 2">
            <a:extLst>
              <a:ext uri="{FF2B5EF4-FFF2-40B4-BE49-F238E27FC236}">
                <a16:creationId xmlns:a16="http://schemas.microsoft.com/office/drawing/2014/main" id="{D550E10B-4F47-9385-3152-B06BBA431187}"/>
              </a:ext>
            </a:extLst>
          </p:cNvPr>
          <p:cNvSpPr txBox="1"/>
          <p:nvPr/>
        </p:nvSpPr>
        <p:spPr>
          <a:xfrm>
            <a:off x="998850" y="407021"/>
            <a:ext cx="5586062" cy="707886"/>
          </a:xfrm>
          <a:prstGeom prst="rect">
            <a:avLst/>
          </a:prstGeom>
          <a:noFill/>
        </p:spPr>
        <p:txBody>
          <a:bodyPr wrap="square" rtlCol="0">
            <a:spAutoFit/>
          </a:bodyPr>
          <a:lstStyle/>
          <a:p>
            <a:r>
              <a:rPr lang="en-GB" sz="4000" dirty="0">
                <a:solidFill>
                  <a:schemeClr val="bg1"/>
                </a:solidFill>
                <a:latin typeface="Poppins" panose="00000500000000000000" pitchFamily="2" charset="0"/>
                <a:cs typeface="Poppins" panose="00000500000000000000" pitchFamily="2" charset="0"/>
              </a:rPr>
              <a:t>Agenda</a:t>
            </a:r>
          </a:p>
        </p:txBody>
      </p:sp>
      <p:sp>
        <p:nvSpPr>
          <p:cNvPr id="4" name="TextBox 3">
            <a:extLst>
              <a:ext uri="{FF2B5EF4-FFF2-40B4-BE49-F238E27FC236}">
                <a16:creationId xmlns:a16="http://schemas.microsoft.com/office/drawing/2014/main" id="{47179163-AF22-A330-9DFC-8B33641BE7F9}"/>
              </a:ext>
            </a:extLst>
          </p:cNvPr>
          <p:cNvSpPr txBox="1"/>
          <p:nvPr/>
        </p:nvSpPr>
        <p:spPr>
          <a:xfrm>
            <a:off x="998850" y="2125079"/>
            <a:ext cx="6189028" cy="3785652"/>
          </a:xfrm>
          <a:prstGeom prst="rect">
            <a:avLst/>
          </a:prstGeom>
          <a:noFill/>
        </p:spPr>
        <p:txBody>
          <a:bodyPr wrap="square" rtlCol="0">
            <a:spAutoFit/>
          </a:bodyPr>
          <a:lstStyle/>
          <a:p>
            <a:r>
              <a:rPr lang="en-GB" sz="4000" dirty="0">
                <a:solidFill>
                  <a:schemeClr val="bg1"/>
                </a:solidFill>
                <a:latin typeface="Poppins" panose="00000500000000000000" pitchFamily="2" charset="0"/>
                <a:cs typeface="Poppins" panose="00000500000000000000" pitchFamily="2" charset="0"/>
              </a:rPr>
              <a:t>The opportunity</a:t>
            </a:r>
          </a:p>
          <a:p>
            <a:r>
              <a:rPr lang="en-GB" sz="4000" dirty="0">
                <a:solidFill>
                  <a:schemeClr val="bg1"/>
                </a:solidFill>
                <a:latin typeface="Poppins" panose="00000500000000000000" pitchFamily="2" charset="0"/>
                <a:cs typeface="Poppins" panose="00000500000000000000" pitchFamily="2" charset="0"/>
              </a:rPr>
              <a:t>Current pipeline</a:t>
            </a:r>
          </a:p>
          <a:p>
            <a:r>
              <a:rPr lang="en-GB" sz="4000" dirty="0">
                <a:solidFill>
                  <a:schemeClr val="bg1"/>
                </a:solidFill>
                <a:latin typeface="Poppins" panose="00000500000000000000" pitchFamily="2" charset="0"/>
                <a:cs typeface="Poppins" panose="00000500000000000000" pitchFamily="2" charset="0"/>
              </a:rPr>
              <a:t>Transport</a:t>
            </a:r>
          </a:p>
          <a:p>
            <a:r>
              <a:rPr lang="en-GB" sz="4000" dirty="0">
                <a:solidFill>
                  <a:srgbClr val="FFDD00"/>
                </a:solidFill>
                <a:latin typeface="Poppins" panose="00000500000000000000" pitchFamily="2" charset="0"/>
                <a:cs typeface="Poppins" panose="00000500000000000000" pitchFamily="2" charset="0"/>
              </a:rPr>
              <a:t>The political landscape</a:t>
            </a:r>
          </a:p>
          <a:p>
            <a:r>
              <a:rPr lang="en-GB" sz="4000" dirty="0">
                <a:solidFill>
                  <a:schemeClr val="bg1"/>
                </a:solidFill>
                <a:latin typeface="Poppins" panose="00000500000000000000" pitchFamily="2" charset="0"/>
                <a:cs typeface="Poppins" panose="00000500000000000000" pitchFamily="2" charset="0"/>
              </a:rPr>
              <a:t>Delivery </a:t>
            </a:r>
          </a:p>
          <a:p>
            <a:r>
              <a:rPr lang="en-GB" sz="4000" dirty="0">
                <a:solidFill>
                  <a:schemeClr val="bg1"/>
                </a:solidFill>
                <a:latin typeface="Poppins" panose="00000500000000000000" pitchFamily="2" charset="0"/>
                <a:cs typeface="Poppins" panose="00000500000000000000" pitchFamily="2" charset="0"/>
              </a:rPr>
              <a:t>Stewardship</a:t>
            </a:r>
          </a:p>
        </p:txBody>
      </p:sp>
    </p:spTree>
    <p:extLst>
      <p:ext uri="{BB962C8B-B14F-4D97-AF65-F5344CB8AC3E}">
        <p14:creationId xmlns:p14="http://schemas.microsoft.com/office/powerpoint/2010/main" val="14447606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a:extLst>
            <a:ext uri="{FF2B5EF4-FFF2-40B4-BE49-F238E27FC236}">
              <a16:creationId xmlns:a16="http://schemas.microsoft.com/office/drawing/2014/main" id="{F02EA774-6C69-3F87-A71F-E28057B79D2A}"/>
            </a:ext>
          </a:extLst>
        </p:cNvPr>
        <p:cNvGrpSpPr/>
        <p:nvPr/>
      </p:nvGrpSpPr>
      <p:grpSpPr>
        <a:xfrm>
          <a:off x="0" y="0"/>
          <a:ext cx="0" cy="0"/>
          <a:chOff x="0" y="0"/>
          <a:chExt cx="0" cy="0"/>
        </a:xfrm>
      </p:grpSpPr>
      <p:pic>
        <p:nvPicPr>
          <p:cNvPr id="10" name="Picture 9" descr="Line in the sand with spheres">
            <a:extLst>
              <a:ext uri="{FF2B5EF4-FFF2-40B4-BE49-F238E27FC236}">
                <a16:creationId xmlns:a16="http://schemas.microsoft.com/office/drawing/2014/main" id="{4CA94436-9FE4-9D89-FD70-C852681F5F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7068" y="0"/>
            <a:ext cx="5766648" cy="8482963"/>
          </a:xfrm>
          <a:prstGeom prst="rect">
            <a:avLst/>
          </a:prstGeom>
        </p:spPr>
      </p:pic>
      <p:sp>
        <p:nvSpPr>
          <p:cNvPr id="3" name="Rectangle 2">
            <a:extLst>
              <a:ext uri="{FF2B5EF4-FFF2-40B4-BE49-F238E27FC236}">
                <a16:creationId xmlns:a16="http://schemas.microsoft.com/office/drawing/2014/main" id="{CD60D9E9-3328-E186-6ED7-FA3B63B7B623}"/>
              </a:ext>
            </a:extLst>
          </p:cNvPr>
          <p:cNvSpPr/>
          <p:nvPr/>
        </p:nvSpPr>
        <p:spPr>
          <a:xfrm>
            <a:off x="-132338" y="-74440"/>
            <a:ext cx="10139680" cy="7020560"/>
          </a:xfrm>
          <a:prstGeom prst="rect">
            <a:avLst/>
          </a:prstGeom>
          <a:gradFill flip="none" rotWithShape="1">
            <a:gsLst>
              <a:gs pos="0">
                <a:schemeClr val="bg1">
                  <a:alpha val="0"/>
                </a:schemeClr>
              </a:gs>
              <a:gs pos="32000">
                <a:schemeClr val="bg2">
                  <a:lumMod val="75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25F7D258-3741-4F27-CB30-EC69386970DA}"/>
              </a:ext>
            </a:extLst>
          </p:cNvPr>
          <p:cNvSpPr>
            <a:spLocks noGrp="1" noRot="1" noMove="1" noResize="1" noEditPoints="1" noAdjustHandles="1" noChangeArrowheads="1" noChangeShapeType="1"/>
          </p:cNvSpPr>
          <p:nvPr/>
        </p:nvSpPr>
        <p:spPr>
          <a:xfrm>
            <a:off x="44143" y="56756"/>
            <a:ext cx="12089000" cy="6753947"/>
          </a:xfrm>
          <a:prstGeom prst="rect">
            <a:avLst/>
          </a:prstGeom>
          <a:noFill/>
          <a:ln w="127000">
            <a:solidFill>
              <a:srgbClr val="EFEF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rgbClr val="EFEFEF"/>
                </a:solidFill>
              </a:ln>
            </a:endParaRPr>
          </a:p>
        </p:txBody>
      </p:sp>
      <p:pic>
        <p:nvPicPr>
          <p:cNvPr id="9" name="Picture 8" descr="Logo&#10;&#10;Description automatically generated">
            <a:extLst>
              <a:ext uri="{FF2B5EF4-FFF2-40B4-BE49-F238E27FC236}">
                <a16:creationId xmlns:a16="http://schemas.microsoft.com/office/drawing/2014/main" id="{2CA23E19-9348-068F-BF64-033015512F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73754" y="165402"/>
            <a:ext cx="1146274" cy="1432843"/>
          </a:xfrm>
          <a:prstGeom prst="rect">
            <a:avLst/>
          </a:prstGeom>
        </p:spPr>
      </p:pic>
      <p:sp>
        <p:nvSpPr>
          <p:cNvPr id="2" name="Rectangle 1">
            <a:extLst>
              <a:ext uri="{FF2B5EF4-FFF2-40B4-BE49-F238E27FC236}">
                <a16:creationId xmlns:a16="http://schemas.microsoft.com/office/drawing/2014/main" id="{D208F292-8678-6678-8B0A-E27F96825A4E}"/>
              </a:ext>
            </a:extLst>
          </p:cNvPr>
          <p:cNvSpPr/>
          <p:nvPr/>
        </p:nvSpPr>
        <p:spPr>
          <a:xfrm>
            <a:off x="998850" y="1402583"/>
            <a:ext cx="8218145" cy="45719"/>
          </a:xfrm>
          <a:prstGeom prst="rect">
            <a:avLst/>
          </a:prstGeom>
          <a:solidFill>
            <a:srgbClr val="FFD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6" name="TextBox 5">
            <a:extLst>
              <a:ext uri="{FF2B5EF4-FFF2-40B4-BE49-F238E27FC236}">
                <a16:creationId xmlns:a16="http://schemas.microsoft.com/office/drawing/2014/main" id="{7C1A0881-8EDF-35B8-95CA-5BDF94F291FD}"/>
              </a:ext>
            </a:extLst>
          </p:cNvPr>
          <p:cNvSpPr txBox="1"/>
          <p:nvPr/>
        </p:nvSpPr>
        <p:spPr>
          <a:xfrm>
            <a:off x="998850" y="2331917"/>
            <a:ext cx="9940900" cy="3785652"/>
          </a:xfrm>
          <a:prstGeom prst="rect">
            <a:avLst/>
          </a:prstGeom>
          <a:noFill/>
        </p:spPr>
        <p:txBody>
          <a:bodyPr wrap="square" rtlCol="0">
            <a:spAutoFit/>
          </a:bodyPr>
          <a:lstStyle/>
          <a:p>
            <a:r>
              <a:rPr lang="en-GB" sz="4000" b="0" i="0" dirty="0">
                <a:solidFill>
                  <a:schemeClr val="bg1"/>
                </a:solidFill>
                <a:effectLst/>
                <a:latin typeface="Poppins" panose="00000500000000000000" pitchFamily="2" charset="0"/>
                <a:cs typeface="Poppins" panose="00000500000000000000" pitchFamily="2" charset="0"/>
              </a:rPr>
              <a:t>Move to unitary</a:t>
            </a:r>
          </a:p>
          <a:p>
            <a:r>
              <a:rPr lang="en-GB" sz="4000" dirty="0">
                <a:solidFill>
                  <a:schemeClr val="bg1"/>
                </a:solidFill>
                <a:latin typeface="Poppins" panose="00000500000000000000" pitchFamily="2" charset="0"/>
                <a:cs typeface="Poppins" panose="00000500000000000000" pitchFamily="2" charset="0"/>
              </a:rPr>
              <a:t>Drive for housing growth</a:t>
            </a:r>
          </a:p>
          <a:p>
            <a:r>
              <a:rPr lang="en-GB" sz="4000" dirty="0">
                <a:solidFill>
                  <a:schemeClr val="bg1"/>
                </a:solidFill>
                <a:latin typeface="Poppins" panose="00000500000000000000" pitchFamily="2" charset="0"/>
                <a:cs typeface="Poppins" panose="00000500000000000000" pitchFamily="2" charset="0"/>
              </a:rPr>
              <a:t>Planning reform</a:t>
            </a:r>
          </a:p>
          <a:p>
            <a:endParaRPr lang="en-GB" sz="4000" dirty="0">
              <a:solidFill>
                <a:schemeClr val="bg1"/>
              </a:solidFill>
              <a:latin typeface="Poppins" panose="00000500000000000000" pitchFamily="2" charset="0"/>
              <a:cs typeface="Poppins" panose="00000500000000000000" pitchFamily="2" charset="0"/>
            </a:endParaRPr>
          </a:p>
          <a:p>
            <a:r>
              <a:rPr lang="en-GB" sz="4000" dirty="0">
                <a:solidFill>
                  <a:schemeClr val="bg1"/>
                </a:solidFill>
                <a:latin typeface="Poppins" panose="00000500000000000000" pitchFamily="2" charset="0"/>
                <a:cs typeface="Poppins" panose="00000500000000000000" pitchFamily="2" charset="0"/>
              </a:rPr>
              <a:t>Funding re-structure</a:t>
            </a:r>
          </a:p>
          <a:p>
            <a:pPr marL="571500" indent="-571500">
              <a:buFont typeface="Arial" panose="020B0604020202020204" pitchFamily="34" charset="0"/>
              <a:buChar char="•"/>
            </a:pPr>
            <a:r>
              <a:rPr lang="en-GB" sz="4000" dirty="0">
                <a:solidFill>
                  <a:schemeClr val="bg1"/>
                </a:solidFill>
                <a:latin typeface="Poppins" panose="00000500000000000000" pitchFamily="2" charset="0"/>
                <a:cs typeface="Poppins" panose="00000500000000000000" pitchFamily="2" charset="0"/>
              </a:rPr>
              <a:t>Unlock growth</a:t>
            </a:r>
            <a:endParaRPr lang="en-US" sz="4000" dirty="0">
              <a:solidFill>
                <a:schemeClr val="bg1"/>
              </a:solidFill>
              <a:latin typeface="Poppins" panose="00000500000000000000" pitchFamily="2" charset="0"/>
              <a:cs typeface="Poppins" panose="00000500000000000000" pitchFamily="2" charset="0"/>
            </a:endParaRPr>
          </a:p>
        </p:txBody>
      </p:sp>
      <p:sp>
        <p:nvSpPr>
          <p:cNvPr id="12" name="TextBox 11">
            <a:extLst>
              <a:ext uri="{FF2B5EF4-FFF2-40B4-BE49-F238E27FC236}">
                <a16:creationId xmlns:a16="http://schemas.microsoft.com/office/drawing/2014/main" id="{392E84B7-5F46-59E9-3E65-AE8438177D6E}"/>
              </a:ext>
            </a:extLst>
          </p:cNvPr>
          <p:cNvSpPr txBox="1"/>
          <p:nvPr/>
        </p:nvSpPr>
        <p:spPr>
          <a:xfrm>
            <a:off x="921731" y="527880"/>
            <a:ext cx="9940900" cy="707886"/>
          </a:xfrm>
          <a:prstGeom prst="rect">
            <a:avLst/>
          </a:prstGeom>
          <a:noFill/>
        </p:spPr>
        <p:txBody>
          <a:bodyPr wrap="square" rtlCol="0">
            <a:spAutoFit/>
          </a:bodyPr>
          <a:lstStyle/>
          <a:p>
            <a:r>
              <a:rPr lang="en-US" sz="4000" dirty="0">
                <a:solidFill>
                  <a:schemeClr val="bg1"/>
                </a:solidFill>
                <a:latin typeface="Poppins" panose="00000500000000000000" pitchFamily="2" charset="0"/>
                <a:cs typeface="Poppins" panose="00000500000000000000" pitchFamily="2" charset="0"/>
              </a:rPr>
              <a:t>The political landscape</a:t>
            </a:r>
          </a:p>
        </p:txBody>
      </p:sp>
    </p:spTree>
    <p:extLst>
      <p:ext uri="{BB962C8B-B14F-4D97-AF65-F5344CB8AC3E}">
        <p14:creationId xmlns:p14="http://schemas.microsoft.com/office/powerpoint/2010/main" val="3254595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DC85F3-78E4-05FB-0A35-D7AE59F5E76A}"/>
            </a:ext>
          </a:extLst>
        </p:cNvPr>
        <p:cNvGrpSpPr/>
        <p:nvPr/>
      </p:nvGrpSpPr>
      <p:grpSpPr>
        <a:xfrm>
          <a:off x="0" y="0"/>
          <a:ext cx="0" cy="0"/>
          <a:chOff x="0" y="0"/>
          <a:chExt cx="0" cy="0"/>
        </a:xfrm>
      </p:grpSpPr>
      <p:pic>
        <p:nvPicPr>
          <p:cNvPr id="5" name="Picture 4" descr="Aerial view of neighborhood">
            <a:extLst>
              <a:ext uri="{FF2B5EF4-FFF2-40B4-BE49-F238E27FC236}">
                <a16:creationId xmlns:a16="http://schemas.microsoft.com/office/drawing/2014/main" id="{0E084C71-B08D-4558-DE98-AB73BE1BEB69}"/>
              </a:ext>
            </a:extLst>
          </p:cNvPr>
          <p:cNvPicPr>
            <a:picLocks noChangeAspect="1"/>
          </p:cNvPicPr>
          <p:nvPr/>
        </p:nvPicPr>
        <p:blipFill rotWithShape="1">
          <a:blip r:embed="rId3">
            <a:extLst>
              <a:ext uri="{28A0092B-C50C-407E-A947-70E740481C1C}">
                <a14:useLocalDpi xmlns:a14="http://schemas.microsoft.com/office/drawing/2010/main" val="0"/>
              </a:ext>
            </a:extLst>
          </a:blip>
          <a:srcRect t="7782" b="7782"/>
          <a:stretch/>
        </p:blipFill>
        <p:spPr>
          <a:xfrm>
            <a:off x="-132338" y="-74440"/>
            <a:ext cx="12456675" cy="7006880"/>
          </a:xfrm>
          <a:prstGeom prst="rect">
            <a:avLst/>
          </a:prstGeom>
        </p:spPr>
      </p:pic>
      <p:pic>
        <p:nvPicPr>
          <p:cNvPr id="9" name="Picture 8" descr="Logo&#10;&#10;Description automatically generated">
            <a:extLst>
              <a:ext uri="{FF2B5EF4-FFF2-40B4-BE49-F238E27FC236}">
                <a16:creationId xmlns:a16="http://schemas.microsoft.com/office/drawing/2014/main" id="{BFBFB8B3-A50A-0ACB-96E5-86EC0E13F3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73754" y="165402"/>
            <a:ext cx="1146274" cy="1432843"/>
          </a:xfrm>
          <a:prstGeom prst="rect">
            <a:avLst/>
          </a:prstGeom>
        </p:spPr>
      </p:pic>
      <p:sp>
        <p:nvSpPr>
          <p:cNvPr id="6" name="Rectangle 5">
            <a:extLst>
              <a:ext uri="{FF2B5EF4-FFF2-40B4-BE49-F238E27FC236}">
                <a16:creationId xmlns:a16="http://schemas.microsoft.com/office/drawing/2014/main" id="{8C2FBA3B-4777-5143-560B-E10CC08E18B8}"/>
              </a:ext>
            </a:extLst>
          </p:cNvPr>
          <p:cNvSpPr/>
          <p:nvPr/>
        </p:nvSpPr>
        <p:spPr>
          <a:xfrm>
            <a:off x="-132338" y="-88120"/>
            <a:ext cx="10139680" cy="7020560"/>
          </a:xfrm>
          <a:prstGeom prst="rect">
            <a:avLst/>
          </a:prstGeom>
          <a:gradFill flip="none" rotWithShape="1">
            <a:gsLst>
              <a:gs pos="0">
                <a:schemeClr val="accent1">
                  <a:lumMod val="45000"/>
                  <a:lumOff val="55000"/>
                  <a:alpha val="0"/>
                </a:schemeClr>
              </a:gs>
              <a:gs pos="67000">
                <a:srgbClr val="40607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3A18F486-5503-B571-BB46-836C627D8D90}"/>
              </a:ext>
            </a:extLst>
          </p:cNvPr>
          <p:cNvSpPr/>
          <p:nvPr/>
        </p:nvSpPr>
        <p:spPr>
          <a:xfrm>
            <a:off x="998850" y="1402583"/>
            <a:ext cx="8218145" cy="45719"/>
          </a:xfrm>
          <a:prstGeom prst="rect">
            <a:avLst/>
          </a:prstGeom>
          <a:solidFill>
            <a:srgbClr val="FFD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3" name="TextBox 2">
            <a:extLst>
              <a:ext uri="{FF2B5EF4-FFF2-40B4-BE49-F238E27FC236}">
                <a16:creationId xmlns:a16="http://schemas.microsoft.com/office/drawing/2014/main" id="{AB2A9868-3159-3ABF-D78D-0BBFE320A6B5}"/>
              </a:ext>
            </a:extLst>
          </p:cNvPr>
          <p:cNvSpPr txBox="1"/>
          <p:nvPr/>
        </p:nvSpPr>
        <p:spPr>
          <a:xfrm>
            <a:off x="998850" y="407021"/>
            <a:ext cx="5552501" cy="707886"/>
          </a:xfrm>
          <a:prstGeom prst="rect">
            <a:avLst/>
          </a:prstGeom>
          <a:noFill/>
        </p:spPr>
        <p:txBody>
          <a:bodyPr wrap="square" rtlCol="0">
            <a:spAutoFit/>
          </a:bodyPr>
          <a:lstStyle/>
          <a:p>
            <a:r>
              <a:rPr lang="en-GB" sz="4000" dirty="0">
                <a:solidFill>
                  <a:schemeClr val="bg1"/>
                </a:solidFill>
                <a:latin typeface="Poppins" panose="00000500000000000000" pitchFamily="2" charset="0"/>
                <a:cs typeface="Poppins" panose="00000500000000000000" pitchFamily="2" charset="0"/>
              </a:rPr>
              <a:t>Agenda</a:t>
            </a:r>
          </a:p>
        </p:txBody>
      </p:sp>
      <p:sp>
        <p:nvSpPr>
          <p:cNvPr id="4" name="TextBox 3">
            <a:extLst>
              <a:ext uri="{FF2B5EF4-FFF2-40B4-BE49-F238E27FC236}">
                <a16:creationId xmlns:a16="http://schemas.microsoft.com/office/drawing/2014/main" id="{165994F7-5538-2F97-7D3D-81CF93AA57F2}"/>
              </a:ext>
            </a:extLst>
          </p:cNvPr>
          <p:cNvSpPr txBox="1"/>
          <p:nvPr/>
        </p:nvSpPr>
        <p:spPr>
          <a:xfrm>
            <a:off x="998850" y="2125079"/>
            <a:ext cx="6108006" cy="3785652"/>
          </a:xfrm>
          <a:prstGeom prst="rect">
            <a:avLst/>
          </a:prstGeom>
          <a:noFill/>
        </p:spPr>
        <p:txBody>
          <a:bodyPr wrap="square" rtlCol="0">
            <a:spAutoFit/>
          </a:bodyPr>
          <a:lstStyle/>
          <a:p>
            <a:r>
              <a:rPr lang="en-GB" sz="4000" dirty="0">
                <a:solidFill>
                  <a:schemeClr val="bg1"/>
                </a:solidFill>
                <a:latin typeface="Poppins" panose="00000500000000000000" pitchFamily="2" charset="0"/>
                <a:cs typeface="Poppins" panose="00000500000000000000" pitchFamily="2" charset="0"/>
              </a:rPr>
              <a:t>The opportunity</a:t>
            </a:r>
          </a:p>
          <a:p>
            <a:r>
              <a:rPr lang="en-GB" sz="4000" dirty="0">
                <a:solidFill>
                  <a:schemeClr val="bg1"/>
                </a:solidFill>
                <a:latin typeface="Poppins" panose="00000500000000000000" pitchFamily="2" charset="0"/>
                <a:cs typeface="Poppins" panose="00000500000000000000" pitchFamily="2" charset="0"/>
              </a:rPr>
              <a:t>Current pipeline</a:t>
            </a:r>
          </a:p>
          <a:p>
            <a:r>
              <a:rPr lang="en-GB" sz="4000" dirty="0">
                <a:solidFill>
                  <a:schemeClr val="bg1"/>
                </a:solidFill>
                <a:latin typeface="Poppins" panose="00000500000000000000" pitchFamily="2" charset="0"/>
                <a:cs typeface="Poppins" panose="00000500000000000000" pitchFamily="2" charset="0"/>
              </a:rPr>
              <a:t>Transport</a:t>
            </a:r>
          </a:p>
          <a:p>
            <a:r>
              <a:rPr lang="en-GB" sz="4000" dirty="0">
                <a:solidFill>
                  <a:schemeClr val="bg1"/>
                </a:solidFill>
                <a:latin typeface="Poppins" panose="00000500000000000000" pitchFamily="2" charset="0"/>
                <a:cs typeface="Poppins" panose="00000500000000000000" pitchFamily="2" charset="0"/>
              </a:rPr>
              <a:t>The political landscape</a:t>
            </a:r>
          </a:p>
          <a:p>
            <a:r>
              <a:rPr lang="en-GB" sz="4000" dirty="0">
                <a:solidFill>
                  <a:srgbClr val="FFDD00"/>
                </a:solidFill>
                <a:latin typeface="Poppins" panose="00000500000000000000" pitchFamily="2" charset="0"/>
                <a:cs typeface="Poppins" panose="00000500000000000000" pitchFamily="2" charset="0"/>
              </a:rPr>
              <a:t>Delivery </a:t>
            </a:r>
          </a:p>
          <a:p>
            <a:r>
              <a:rPr lang="en-GB" sz="4000" dirty="0">
                <a:solidFill>
                  <a:schemeClr val="bg1"/>
                </a:solidFill>
                <a:latin typeface="Poppins" panose="00000500000000000000" pitchFamily="2" charset="0"/>
                <a:cs typeface="Poppins" panose="00000500000000000000" pitchFamily="2" charset="0"/>
              </a:rPr>
              <a:t>Stewardship</a:t>
            </a:r>
          </a:p>
        </p:txBody>
      </p:sp>
    </p:spTree>
    <p:extLst>
      <p:ext uri="{BB962C8B-B14F-4D97-AF65-F5344CB8AC3E}">
        <p14:creationId xmlns:p14="http://schemas.microsoft.com/office/powerpoint/2010/main" val="1680687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a:extLst>
            <a:ext uri="{FF2B5EF4-FFF2-40B4-BE49-F238E27FC236}">
              <a16:creationId xmlns:a16="http://schemas.microsoft.com/office/drawing/2014/main" id="{879412E3-6987-47B5-FC70-7988C443B81E}"/>
            </a:ext>
          </a:extLst>
        </p:cNvPr>
        <p:cNvGrpSpPr/>
        <p:nvPr/>
      </p:nvGrpSpPr>
      <p:grpSpPr>
        <a:xfrm>
          <a:off x="0" y="0"/>
          <a:ext cx="0" cy="0"/>
          <a:chOff x="0" y="0"/>
          <a:chExt cx="0" cy="0"/>
        </a:xfrm>
      </p:grpSpPr>
      <p:pic>
        <p:nvPicPr>
          <p:cNvPr id="7" name="Picture 6" descr="Person coloring gardening area on site plan">
            <a:extLst>
              <a:ext uri="{FF2B5EF4-FFF2-40B4-BE49-F238E27FC236}">
                <a16:creationId xmlns:a16="http://schemas.microsoft.com/office/drawing/2014/main" id="{3A792ECA-B9AF-FE5F-E61D-861D94C823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4107" y="83899"/>
            <a:ext cx="10287000" cy="6858000"/>
          </a:xfrm>
          <a:prstGeom prst="rect">
            <a:avLst/>
          </a:prstGeom>
        </p:spPr>
      </p:pic>
      <p:sp>
        <p:nvSpPr>
          <p:cNvPr id="3" name="Rectangle 2">
            <a:extLst>
              <a:ext uri="{FF2B5EF4-FFF2-40B4-BE49-F238E27FC236}">
                <a16:creationId xmlns:a16="http://schemas.microsoft.com/office/drawing/2014/main" id="{2B2516FB-FFE4-C540-9B31-599572787DC5}"/>
              </a:ext>
            </a:extLst>
          </p:cNvPr>
          <p:cNvSpPr/>
          <p:nvPr/>
        </p:nvSpPr>
        <p:spPr>
          <a:xfrm>
            <a:off x="-132338" y="-74440"/>
            <a:ext cx="10139680" cy="7020560"/>
          </a:xfrm>
          <a:prstGeom prst="rect">
            <a:avLst/>
          </a:prstGeom>
          <a:gradFill flip="none" rotWithShape="1">
            <a:gsLst>
              <a:gs pos="0">
                <a:schemeClr val="bg1">
                  <a:alpha val="0"/>
                </a:schemeClr>
              </a:gs>
              <a:gs pos="32000">
                <a:schemeClr val="bg2">
                  <a:lumMod val="75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FB3DF97-81B0-5557-4284-9C527DE8A9D2}"/>
              </a:ext>
            </a:extLst>
          </p:cNvPr>
          <p:cNvSpPr>
            <a:spLocks noGrp="1" noRot="1" noMove="1" noResize="1" noEditPoints="1" noAdjustHandles="1" noChangeArrowheads="1" noChangeShapeType="1"/>
          </p:cNvSpPr>
          <p:nvPr/>
        </p:nvSpPr>
        <p:spPr>
          <a:xfrm>
            <a:off x="44143" y="56756"/>
            <a:ext cx="12089000" cy="6753947"/>
          </a:xfrm>
          <a:prstGeom prst="rect">
            <a:avLst/>
          </a:prstGeom>
          <a:noFill/>
          <a:ln w="127000">
            <a:solidFill>
              <a:srgbClr val="EFEF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rgbClr val="EFEFEF"/>
                </a:solidFill>
              </a:ln>
            </a:endParaRPr>
          </a:p>
        </p:txBody>
      </p:sp>
      <p:pic>
        <p:nvPicPr>
          <p:cNvPr id="9" name="Picture 8" descr="Logo&#10;&#10;Description automatically generated">
            <a:extLst>
              <a:ext uri="{FF2B5EF4-FFF2-40B4-BE49-F238E27FC236}">
                <a16:creationId xmlns:a16="http://schemas.microsoft.com/office/drawing/2014/main" id="{FE580911-FA95-56AB-9ADC-A03BE44A22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73754" y="165402"/>
            <a:ext cx="1146274" cy="1432843"/>
          </a:xfrm>
          <a:prstGeom prst="rect">
            <a:avLst/>
          </a:prstGeom>
        </p:spPr>
      </p:pic>
      <p:sp>
        <p:nvSpPr>
          <p:cNvPr id="2" name="Rectangle 1">
            <a:extLst>
              <a:ext uri="{FF2B5EF4-FFF2-40B4-BE49-F238E27FC236}">
                <a16:creationId xmlns:a16="http://schemas.microsoft.com/office/drawing/2014/main" id="{0FB58109-87B9-B963-A40F-2E9545653743}"/>
              </a:ext>
            </a:extLst>
          </p:cNvPr>
          <p:cNvSpPr/>
          <p:nvPr/>
        </p:nvSpPr>
        <p:spPr>
          <a:xfrm>
            <a:off x="998850" y="1402583"/>
            <a:ext cx="8218145" cy="45719"/>
          </a:xfrm>
          <a:prstGeom prst="rect">
            <a:avLst/>
          </a:prstGeom>
          <a:solidFill>
            <a:srgbClr val="FFD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4" name="TextBox 3">
            <a:extLst>
              <a:ext uri="{FF2B5EF4-FFF2-40B4-BE49-F238E27FC236}">
                <a16:creationId xmlns:a16="http://schemas.microsoft.com/office/drawing/2014/main" id="{3E4FFDEB-24C6-60AF-687F-29CCE77E166A}"/>
              </a:ext>
            </a:extLst>
          </p:cNvPr>
          <p:cNvSpPr txBox="1"/>
          <p:nvPr/>
        </p:nvSpPr>
        <p:spPr>
          <a:xfrm>
            <a:off x="921731" y="527880"/>
            <a:ext cx="9940900" cy="707886"/>
          </a:xfrm>
          <a:prstGeom prst="rect">
            <a:avLst/>
          </a:prstGeom>
          <a:noFill/>
        </p:spPr>
        <p:txBody>
          <a:bodyPr wrap="square" rtlCol="0">
            <a:spAutoFit/>
          </a:bodyPr>
          <a:lstStyle/>
          <a:p>
            <a:r>
              <a:rPr lang="en-US" sz="4000" dirty="0">
                <a:solidFill>
                  <a:schemeClr val="bg1"/>
                </a:solidFill>
                <a:latin typeface="Poppins" panose="00000500000000000000" pitchFamily="2" charset="0"/>
                <a:cs typeface="Poppins" panose="00000500000000000000" pitchFamily="2" charset="0"/>
              </a:rPr>
              <a:t>Delivery</a:t>
            </a:r>
          </a:p>
        </p:txBody>
      </p:sp>
      <p:sp>
        <p:nvSpPr>
          <p:cNvPr id="5" name="TextBox 4">
            <a:extLst>
              <a:ext uri="{FF2B5EF4-FFF2-40B4-BE49-F238E27FC236}">
                <a16:creationId xmlns:a16="http://schemas.microsoft.com/office/drawing/2014/main" id="{31C19F83-92F2-79AB-2C2B-A14DF1C46C0F}"/>
              </a:ext>
            </a:extLst>
          </p:cNvPr>
          <p:cNvSpPr txBox="1"/>
          <p:nvPr/>
        </p:nvSpPr>
        <p:spPr>
          <a:xfrm>
            <a:off x="921731" y="1579498"/>
            <a:ext cx="5991885" cy="3170099"/>
          </a:xfrm>
          <a:prstGeom prst="rect">
            <a:avLst/>
          </a:prstGeom>
          <a:noFill/>
        </p:spPr>
        <p:txBody>
          <a:bodyPr wrap="square" rtlCol="0">
            <a:spAutoFit/>
          </a:bodyPr>
          <a:lstStyle/>
          <a:p>
            <a:r>
              <a:rPr lang="en-GB" sz="4000" b="0" i="0" dirty="0">
                <a:solidFill>
                  <a:schemeClr val="bg1"/>
                </a:solidFill>
                <a:effectLst/>
                <a:latin typeface="Poppins" panose="00000500000000000000" pitchFamily="2" charset="0"/>
                <a:cs typeface="Poppins" panose="00000500000000000000" pitchFamily="2" charset="0"/>
              </a:rPr>
              <a:t>Bid for funding</a:t>
            </a:r>
          </a:p>
          <a:p>
            <a:r>
              <a:rPr lang="en-GB" sz="4000" b="0" i="0" dirty="0">
                <a:solidFill>
                  <a:schemeClr val="bg1"/>
                </a:solidFill>
                <a:effectLst/>
                <a:latin typeface="Poppins" panose="00000500000000000000" pitchFamily="2" charset="0"/>
                <a:cs typeface="Poppins" panose="00000500000000000000" pitchFamily="2" charset="0"/>
              </a:rPr>
              <a:t>Interim “vehicle”</a:t>
            </a:r>
          </a:p>
          <a:p>
            <a:r>
              <a:rPr lang="en-GB" sz="4000" dirty="0">
                <a:solidFill>
                  <a:schemeClr val="bg1"/>
                </a:solidFill>
                <a:latin typeface="Poppins" panose="00000500000000000000" pitchFamily="2" charset="0"/>
                <a:cs typeface="Poppins" panose="00000500000000000000" pitchFamily="2" charset="0"/>
              </a:rPr>
              <a:t>Employment </a:t>
            </a:r>
            <a:endParaRPr lang="en-GB" sz="4000" b="0" i="0" dirty="0">
              <a:solidFill>
                <a:schemeClr val="bg1"/>
              </a:solidFill>
              <a:effectLst/>
              <a:latin typeface="Poppins" panose="00000500000000000000" pitchFamily="2" charset="0"/>
              <a:cs typeface="Poppins" panose="00000500000000000000" pitchFamily="2" charset="0"/>
            </a:endParaRPr>
          </a:p>
          <a:p>
            <a:r>
              <a:rPr lang="en-GB" sz="4000" b="0" i="0" dirty="0">
                <a:solidFill>
                  <a:schemeClr val="bg1"/>
                </a:solidFill>
                <a:effectLst/>
                <a:latin typeface="Poppins" panose="00000500000000000000" pitchFamily="2" charset="0"/>
                <a:cs typeface="Poppins" panose="00000500000000000000" pitchFamily="2" charset="0"/>
              </a:rPr>
              <a:t>Robust legal structure Possible capital funds</a:t>
            </a:r>
            <a:endParaRPr lang="en-US" sz="4000" dirty="0">
              <a:solidFill>
                <a:schemeClr val="bg1"/>
              </a:solidFill>
              <a:latin typeface="Poppins" panose="00000500000000000000" pitchFamily="2" charset="0"/>
              <a:cs typeface="Poppins" panose="00000500000000000000" pitchFamily="2" charset="0"/>
            </a:endParaRPr>
          </a:p>
        </p:txBody>
      </p:sp>
      <p:pic>
        <p:nvPicPr>
          <p:cNvPr id="8196" name="Picture 4" descr="PublishMyData | Swirrl">
            <a:extLst>
              <a:ext uri="{FF2B5EF4-FFF2-40B4-BE49-F238E27FC236}">
                <a16:creationId xmlns:a16="http://schemas.microsoft.com/office/drawing/2014/main" id="{E9EF1D65-E9A6-8F94-100E-4518D5313D9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8219"/>
          <a:stretch/>
        </p:blipFill>
        <p:spPr bwMode="auto">
          <a:xfrm>
            <a:off x="998850" y="4749597"/>
            <a:ext cx="2902944" cy="17748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53387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406070"/>
        </a:solidFill>
        <a:effectLst/>
      </p:bgPr>
    </p:bg>
    <p:spTree>
      <p:nvGrpSpPr>
        <p:cNvPr id="1" name="">
          <a:extLst>
            <a:ext uri="{FF2B5EF4-FFF2-40B4-BE49-F238E27FC236}">
              <a16:creationId xmlns:a16="http://schemas.microsoft.com/office/drawing/2014/main" id="{47E8CD65-A626-8E87-5CB5-4E36564B6CD6}"/>
            </a:ext>
          </a:extLst>
        </p:cNvPr>
        <p:cNvGrpSpPr/>
        <p:nvPr/>
      </p:nvGrpSpPr>
      <p:grpSpPr>
        <a:xfrm>
          <a:off x="0" y="0"/>
          <a:ext cx="0" cy="0"/>
          <a:chOff x="0" y="0"/>
          <a:chExt cx="0" cy="0"/>
        </a:xfrm>
      </p:grpSpPr>
      <p:pic>
        <p:nvPicPr>
          <p:cNvPr id="5" name="Picture 4" descr="Aerial view of neighborhood">
            <a:extLst>
              <a:ext uri="{FF2B5EF4-FFF2-40B4-BE49-F238E27FC236}">
                <a16:creationId xmlns:a16="http://schemas.microsoft.com/office/drawing/2014/main" id="{8D4AB28A-B78B-1CB5-B9A2-DA98CA0C2AC1}"/>
              </a:ext>
            </a:extLst>
          </p:cNvPr>
          <p:cNvPicPr>
            <a:picLocks noChangeAspect="1"/>
          </p:cNvPicPr>
          <p:nvPr/>
        </p:nvPicPr>
        <p:blipFill rotWithShape="1">
          <a:blip r:embed="rId3">
            <a:extLst>
              <a:ext uri="{28A0092B-C50C-407E-A947-70E740481C1C}">
                <a14:useLocalDpi xmlns:a14="http://schemas.microsoft.com/office/drawing/2010/main" val="0"/>
              </a:ext>
            </a:extLst>
          </a:blip>
          <a:srcRect t="7782" b="7782"/>
          <a:stretch/>
        </p:blipFill>
        <p:spPr>
          <a:xfrm>
            <a:off x="-132338" y="-74440"/>
            <a:ext cx="12456675" cy="7006880"/>
          </a:xfrm>
          <a:prstGeom prst="rect">
            <a:avLst/>
          </a:prstGeom>
        </p:spPr>
      </p:pic>
      <p:pic>
        <p:nvPicPr>
          <p:cNvPr id="9" name="Picture 8" descr="Logo&#10;&#10;Description automatically generated">
            <a:extLst>
              <a:ext uri="{FF2B5EF4-FFF2-40B4-BE49-F238E27FC236}">
                <a16:creationId xmlns:a16="http://schemas.microsoft.com/office/drawing/2014/main" id="{7A112213-4540-41B1-3673-29F2CDE3B6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73754" y="165402"/>
            <a:ext cx="1146274" cy="1432843"/>
          </a:xfrm>
          <a:prstGeom prst="rect">
            <a:avLst/>
          </a:prstGeom>
        </p:spPr>
      </p:pic>
      <p:sp>
        <p:nvSpPr>
          <p:cNvPr id="6" name="Rectangle 5">
            <a:extLst>
              <a:ext uri="{FF2B5EF4-FFF2-40B4-BE49-F238E27FC236}">
                <a16:creationId xmlns:a16="http://schemas.microsoft.com/office/drawing/2014/main" id="{B7B13159-6323-090A-828F-A3B08CBFB5DF}"/>
              </a:ext>
            </a:extLst>
          </p:cNvPr>
          <p:cNvSpPr/>
          <p:nvPr/>
        </p:nvSpPr>
        <p:spPr>
          <a:xfrm>
            <a:off x="-132338" y="-88120"/>
            <a:ext cx="10139680" cy="7020560"/>
          </a:xfrm>
          <a:prstGeom prst="rect">
            <a:avLst/>
          </a:prstGeom>
          <a:gradFill flip="none" rotWithShape="1">
            <a:gsLst>
              <a:gs pos="0">
                <a:schemeClr val="accent1">
                  <a:lumMod val="45000"/>
                  <a:lumOff val="55000"/>
                  <a:alpha val="0"/>
                </a:schemeClr>
              </a:gs>
              <a:gs pos="67000">
                <a:srgbClr val="40607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Poppins" panose="00000500000000000000" pitchFamily="2" charset="0"/>
              <a:cs typeface="Poppins" panose="00000500000000000000" pitchFamily="2" charset="0"/>
            </a:endParaRPr>
          </a:p>
        </p:txBody>
      </p:sp>
      <p:sp>
        <p:nvSpPr>
          <p:cNvPr id="2" name="Rectangle 1">
            <a:extLst>
              <a:ext uri="{FF2B5EF4-FFF2-40B4-BE49-F238E27FC236}">
                <a16:creationId xmlns:a16="http://schemas.microsoft.com/office/drawing/2014/main" id="{DE749605-2D4D-3708-B52B-3CC2ABA37B41}"/>
              </a:ext>
            </a:extLst>
          </p:cNvPr>
          <p:cNvSpPr/>
          <p:nvPr/>
        </p:nvSpPr>
        <p:spPr>
          <a:xfrm>
            <a:off x="998850" y="1402583"/>
            <a:ext cx="8218145" cy="45719"/>
          </a:xfrm>
          <a:prstGeom prst="rect">
            <a:avLst/>
          </a:prstGeom>
          <a:solidFill>
            <a:srgbClr val="FFD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latin typeface="Poppins" panose="00000500000000000000" pitchFamily="2" charset="0"/>
              <a:cs typeface="Poppins" panose="00000500000000000000" pitchFamily="2" charset="0"/>
            </a:endParaRPr>
          </a:p>
        </p:txBody>
      </p:sp>
      <p:sp>
        <p:nvSpPr>
          <p:cNvPr id="3" name="TextBox 2">
            <a:extLst>
              <a:ext uri="{FF2B5EF4-FFF2-40B4-BE49-F238E27FC236}">
                <a16:creationId xmlns:a16="http://schemas.microsoft.com/office/drawing/2014/main" id="{F520C749-868B-E1AE-1171-14AD3270DD6E}"/>
              </a:ext>
            </a:extLst>
          </p:cNvPr>
          <p:cNvSpPr txBox="1"/>
          <p:nvPr/>
        </p:nvSpPr>
        <p:spPr>
          <a:xfrm>
            <a:off x="998850" y="407021"/>
            <a:ext cx="5552501" cy="707886"/>
          </a:xfrm>
          <a:prstGeom prst="rect">
            <a:avLst/>
          </a:prstGeom>
          <a:noFill/>
        </p:spPr>
        <p:txBody>
          <a:bodyPr wrap="square" rtlCol="0">
            <a:spAutoFit/>
          </a:bodyPr>
          <a:lstStyle/>
          <a:p>
            <a:r>
              <a:rPr lang="en-GB" sz="4000" dirty="0">
                <a:solidFill>
                  <a:schemeClr val="bg1"/>
                </a:solidFill>
                <a:latin typeface="Poppins" panose="00000500000000000000" pitchFamily="2" charset="0"/>
                <a:cs typeface="Poppins" panose="00000500000000000000" pitchFamily="2" charset="0"/>
              </a:rPr>
              <a:t>Agenda</a:t>
            </a:r>
          </a:p>
        </p:txBody>
      </p:sp>
      <p:sp>
        <p:nvSpPr>
          <p:cNvPr id="4" name="TextBox 3">
            <a:extLst>
              <a:ext uri="{FF2B5EF4-FFF2-40B4-BE49-F238E27FC236}">
                <a16:creationId xmlns:a16="http://schemas.microsoft.com/office/drawing/2014/main" id="{A3B9D183-53B6-D08C-0CDB-DDE66B8A95A4}"/>
              </a:ext>
            </a:extLst>
          </p:cNvPr>
          <p:cNvSpPr txBox="1"/>
          <p:nvPr/>
        </p:nvSpPr>
        <p:spPr>
          <a:xfrm>
            <a:off x="998850" y="2125079"/>
            <a:ext cx="6177454" cy="3785652"/>
          </a:xfrm>
          <a:prstGeom prst="rect">
            <a:avLst/>
          </a:prstGeom>
          <a:noFill/>
        </p:spPr>
        <p:txBody>
          <a:bodyPr wrap="square" rtlCol="0">
            <a:spAutoFit/>
          </a:bodyPr>
          <a:lstStyle/>
          <a:p>
            <a:r>
              <a:rPr lang="en-GB" sz="4000" dirty="0">
                <a:solidFill>
                  <a:srgbClr val="FFDD00"/>
                </a:solidFill>
                <a:latin typeface="Poppins" panose="00000500000000000000" pitchFamily="2" charset="0"/>
                <a:cs typeface="Poppins" panose="00000500000000000000" pitchFamily="2" charset="0"/>
              </a:rPr>
              <a:t>The opportunity</a:t>
            </a:r>
          </a:p>
          <a:p>
            <a:r>
              <a:rPr lang="en-GB" sz="4000" dirty="0">
                <a:solidFill>
                  <a:schemeClr val="bg1"/>
                </a:solidFill>
                <a:latin typeface="Poppins" panose="00000500000000000000" pitchFamily="2" charset="0"/>
                <a:cs typeface="Poppins" panose="00000500000000000000" pitchFamily="2" charset="0"/>
              </a:rPr>
              <a:t>Current pipeline</a:t>
            </a:r>
          </a:p>
          <a:p>
            <a:r>
              <a:rPr lang="en-GB" sz="4000" dirty="0">
                <a:solidFill>
                  <a:schemeClr val="bg1"/>
                </a:solidFill>
                <a:latin typeface="Poppins" panose="00000500000000000000" pitchFamily="2" charset="0"/>
                <a:cs typeface="Poppins" panose="00000500000000000000" pitchFamily="2" charset="0"/>
              </a:rPr>
              <a:t>Transport</a:t>
            </a:r>
          </a:p>
          <a:p>
            <a:r>
              <a:rPr lang="en-GB" sz="4000" dirty="0">
                <a:solidFill>
                  <a:schemeClr val="bg1"/>
                </a:solidFill>
                <a:latin typeface="Poppins" panose="00000500000000000000" pitchFamily="2" charset="0"/>
                <a:cs typeface="Poppins" panose="00000500000000000000" pitchFamily="2" charset="0"/>
              </a:rPr>
              <a:t>The political landscape</a:t>
            </a:r>
          </a:p>
          <a:p>
            <a:r>
              <a:rPr lang="en-GB" sz="4000" dirty="0">
                <a:solidFill>
                  <a:schemeClr val="bg1"/>
                </a:solidFill>
                <a:latin typeface="Poppins" panose="00000500000000000000" pitchFamily="2" charset="0"/>
                <a:cs typeface="Poppins" panose="00000500000000000000" pitchFamily="2" charset="0"/>
              </a:rPr>
              <a:t>Delivery </a:t>
            </a:r>
          </a:p>
          <a:p>
            <a:r>
              <a:rPr lang="en-GB" sz="4000" dirty="0">
                <a:solidFill>
                  <a:schemeClr val="bg1"/>
                </a:solidFill>
                <a:latin typeface="Poppins" panose="00000500000000000000" pitchFamily="2" charset="0"/>
                <a:cs typeface="Poppins" panose="00000500000000000000" pitchFamily="2" charset="0"/>
              </a:rPr>
              <a:t>Stewardship</a:t>
            </a:r>
          </a:p>
        </p:txBody>
      </p:sp>
    </p:spTree>
    <p:extLst>
      <p:ext uri="{BB962C8B-B14F-4D97-AF65-F5344CB8AC3E}">
        <p14:creationId xmlns:p14="http://schemas.microsoft.com/office/powerpoint/2010/main" val="32272097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F9DC3A-273B-D506-A440-D2B2CC6FE51B}"/>
            </a:ext>
          </a:extLst>
        </p:cNvPr>
        <p:cNvGrpSpPr/>
        <p:nvPr/>
      </p:nvGrpSpPr>
      <p:grpSpPr>
        <a:xfrm>
          <a:off x="0" y="0"/>
          <a:ext cx="0" cy="0"/>
          <a:chOff x="0" y="0"/>
          <a:chExt cx="0" cy="0"/>
        </a:xfrm>
      </p:grpSpPr>
      <p:pic>
        <p:nvPicPr>
          <p:cNvPr id="5" name="Picture 4" descr="Aerial view of neighborhood">
            <a:extLst>
              <a:ext uri="{FF2B5EF4-FFF2-40B4-BE49-F238E27FC236}">
                <a16:creationId xmlns:a16="http://schemas.microsoft.com/office/drawing/2014/main" id="{D608059D-7A55-265F-DC7C-8DFAF4E15780}"/>
              </a:ext>
            </a:extLst>
          </p:cNvPr>
          <p:cNvPicPr>
            <a:picLocks noChangeAspect="1"/>
          </p:cNvPicPr>
          <p:nvPr/>
        </p:nvPicPr>
        <p:blipFill rotWithShape="1">
          <a:blip r:embed="rId3">
            <a:extLst>
              <a:ext uri="{28A0092B-C50C-407E-A947-70E740481C1C}">
                <a14:useLocalDpi xmlns:a14="http://schemas.microsoft.com/office/drawing/2010/main" val="0"/>
              </a:ext>
            </a:extLst>
          </a:blip>
          <a:srcRect t="7782" b="7782"/>
          <a:stretch/>
        </p:blipFill>
        <p:spPr>
          <a:xfrm>
            <a:off x="-132338" y="-74440"/>
            <a:ext cx="12456675" cy="7006880"/>
          </a:xfrm>
          <a:prstGeom prst="rect">
            <a:avLst/>
          </a:prstGeom>
        </p:spPr>
      </p:pic>
      <p:pic>
        <p:nvPicPr>
          <p:cNvPr id="9" name="Picture 8" descr="Logo&#10;&#10;Description automatically generated">
            <a:extLst>
              <a:ext uri="{FF2B5EF4-FFF2-40B4-BE49-F238E27FC236}">
                <a16:creationId xmlns:a16="http://schemas.microsoft.com/office/drawing/2014/main" id="{4C321758-0AD2-FE9B-D279-165DA75DFD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73754" y="165402"/>
            <a:ext cx="1146274" cy="1432843"/>
          </a:xfrm>
          <a:prstGeom prst="rect">
            <a:avLst/>
          </a:prstGeom>
        </p:spPr>
      </p:pic>
      <p:sp>
        <p:nvSpPr>
          <p:cNvPr id="6" name="Rectangle 5">
            <a:extLst>
              <a:ext uri="{FF2B5EF4-FFF2-40B4-BE49-F238E27FC236}">
                <a16:creationId xmlns:a16="http://schemas.microsoft.com/office/drawing/2014/main" id="{A80534C8-23FF-08C5-F7FF-BF6BA9C42FA6}"/>
              </a:ext>
            </a:extLst>
          </p:cNvPr>
          <p:cNvSpPr/>
          <p:nvPr/>
        </p:nvSpPr>
        <p:spPr>
          <a:xfrm>
            <a:off x="-132338" y="-74440"/>
            <a:ext cx="10139680" cy="7020560"/>
          </a:xfrm>
          <a:prstGeom prst="rect">
            <a:avLst/>
          </a:prstGeom>
          <a:gradFill flip="none" rotWithShape="1">
            <a:gsLst>
              <a:gs pos="0">
                <a:schemeClr val="accent1">
                  <a:lumMod val="45000"/>
                  <a:lumOff val="55000"/>
                  <a:alpha val="0"/>
                </a:schemeClr>
              </a:gs>
              <a:gs pos="67000">
                <a:srgbClr val="40607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C1054882-B80F-644F-5587-1C4C16C15491}"/>
              </a:ext>
            </a:extLst>
          </p:cNvPr>
          <p:cNvSpPr/>
          <p:nvPr/>
        </p:nvSpPr>
        <p:spPr>
          <a:xfrm>
            <a:off x="998850" y="1402583"/>
            <a:ext cx="8218145" cy="45719"/>
          </a:xfrm>
          <a:prstGeom prst="rect">
            <a:avLst/>
          </a:prstGeom>
          <a:solidFill>
            <a:srgbClr val="FFD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3" name="TextBox 2">
            <a:extLst>
              <a:ext uri="{FF2B5EF4-FFF2-40B4-BE49-F238E27FC236}">
                <a16:creationId xmlns:a16="http://schemas.microsoft.com/office/drawing/2014/main" id="{3A08272C-498D-2CD8-E838-8899F2E66AB8}"/>
              </a:ext>
            </a:extLst>
          </p:cNvPr>
          <p:cNvSpPr txBox="1"/>
          <p:nvPr/>
        </p:nvSpPr>
        <p:spPr>
          <a:xfrm>
            <a:off x="998850" y="407021"/>
            <a:ext cx="5552501" cy="707886"/>
          </a:xfrm>
          <a:prstGeom prst="rect">
            <a:avLst/>
          </a:prstGeom>
          <a:noFill/>
        </p:spPr>
        <p:txBody>
          <a:bodyPr wrap="square" rtlCol="0">
            <a:spAutoFit/>
          </a:bodyPr>
          <a:lstStyle/>
          <a:p>
            <a:r>
              <a:rPr lang="en-GB" sz="4000" dirty="0">
                <a:solidFill>
                  <a:schemeClr val="bg1"/>
                </a:solidFill>
                <a:latin typeface="Poppins" panose="00000500000000000000" pitchFamily="2" charset="0"/>
                <a:cs typeface="Poppins" panose="00000500000000000000" pitchFamily="2" charset="0"/>
              </a:rPr>
              <a:t>Agenda</a:t>
            </a:r>
          </a:p>
        </p:txBody>
      </p:sp>
      <p:sp>
        <p:nvSpPr>
          <p:cNvPr id="4" name="TextBox 3">
            <a:extLst>
              <a:ext uri="{FF2B5EF4-FFF2-40B4-BE49-F238E27FC236}">
                <a16:creationId xmlns:a16="http://schemas.microsoft.com/office/drawing/2014/main" id="{E3019A63-6349-C5A7-4632-D1ACEF9D04A0}"/>
              </a:ext>
            </a:extLst>
          </p:cNvPr>
          <p:cNvSpPr txBox="1"/>
          <p:nvPr/>
        </p:nvSpPr>
        <p:spPr>
          <a:xfrm>
            <a:off x="998850" y="2125079"/>
            <a:ext cx="6138550" cy="3785652"/>
          </a:xfrm>
          <a:prstGeom prst="rect">
            <a:avLst/>
          </a:prstGeom>
          <a:noFill/>
        </p:spPr>
        <p:txBody>
          <a:bodyPr wrap="square" rtlCol="0">
            <a:spAutoFit/>
          </a:bodyPr>
          <a:lstStyle/>
          <a:p>
            <a:r>
              <a:rPr lang="en-GB" sz="4000" dirty="0">
                <a:solidFill>
                  <a:schemeClr val="bg1"/>
                </a:solidFill>
                <a:latin typeface="Poppins" panose="00000500000000000000" pitchFamily="2" charset="0"/>
                <a:cs typeface="Poppins" panose="00000500000000000000" pitchFamily="2" charset="0"/>
              </a:rPr>
              <a:t>The opportunity</a:t>
            </a:r>
          </a:p>
          <a:p>
            <a:r>
              <a:rPr lang="en-GB" sz="4000" dirty="0">
                <a:solidFill>
                  <a:schemeClr val="bg1"/>
                </a:solidFill>
                <a:latin typeface="Poppins" panose="00000500000000000000" pitchFamily="2" charset="0"/>
                <a:cs typeface="Poppins" panose="00000500000000000000" pitchFamily="2" charset="0"/>
              </a:rPr>
              <a:t>Current pipeline</a:t>
            </a:r>
          </a:p>
          <a:p>
            <a:r>
              <a:rPr lang="en-GB" sz="4000" dirty="0">
                <a:solidFill>
                  <a:schemeClr val="bg1"/>
                </a:solidFill>
                <a:latin typeface="Poppins" panose="00000500000000000000" pitchFamily="2" charset="0"/>
                <a:cs typeface="Poppins" panose="00000500000000000000" pitchFamily="2" charset="0"/>
              </a:rPr>
              <a:t>Transport</a:t>
            </a:r>
          </a:p>
          <a:p>
            <a:r>
              <a:rPr lang="en-GB" sz="4000" dirty="0">
                <a:solidFill>
                  <a:schemeClr val="bg1"/>
                </a:solidFill>
                <a:latin typeface="Poppins" panose="00000500000000000000" pitchFamily="2" charset="0"/>
                <a:cs typeface="Poppins" panose="00000500000000000000" pitchFamily="2" charset="0"/>
              </a:rPr>
              <a:t>The political landscape</a:t>
            </a:r>
          </a:p>
          <a:p>
            <a:r>
              <a:rPr lang="en-GB" sz="4000" dirty="0">
                <a:solidFill>
                  <a:schemeClr val="bg1"/>
                </a:solidFill>
                <a:latin typeface="Poppins" panose="00000500000000000000" pitchFamily="2" charset="0"/>
                <a:cs typeface="Poppins" panose="00000500000000000000" pitchFamily="2" charset="0"/>
              </a:rPr>
              <a:t>Delivery </a:t>
            </a:r>
          </a:p>
          <a:p>
            <a:r>
              <a:rPr lang="en-GB" sz="4000" dirty="0">
                <a:solidFill>
                  <a:srgbClr val="FFDD00"/>
                </a:solidFill>
                <a:latin typeface="Poppins" panose="00000500000000000000" pitchFamily="2" charset="0"/>
                <a:cs typeface="Poppins" panose="00000500000000000000" pitchFamily="2" charset="0"/>
              </a:rPr>
              <a:t>Stewardship</a:t>
            </a:r>
          </a:p>
        </p:txBody>
      </p:sp>
    </p:spTree>
    <p:extLst>
      <p:ext uri="{BB962C8B-B14F-4D97-AF65-F5344CB8AC3E}">
        <p14:creationId xmlns:p14="http://schemas.microsoft.com/office/powerpoint/2010/main" val="20473870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a:extLst>
            <a:ext uri="{FF2B5EF4-FFF2-40B4-BE49-F238E27FC236}">
              <a16:creationId xmlns:a16="http://schemas.microsoft.com/office/drawing/2014/main" id="{EE1FFEC7-7986-92F4-146E-E3968D0D341A}"/>
            </a:ext>
          </a:extLst>
        </p:cNvPr>
        <p:cNvGrpSpPr/>
        <p:nvPr/>
      </p:nvGrpSpPr>
      <p:grpSpPr>
        <a:xfrm>
          <a:off x="0" y="0"/>
          <a:ext cx="0" cy="0"/>
          <a:chOff x="0" y="0"/>
          <a:chExt cx="0" cy="0"/>
        </a:xfrm>
      </p:grpSpPr>
      <p:pic>
        <p:nvPicPr>
          <p:cNvPr id="6" name="Picture 5" descr="Blue arrow amid grey arrows">
            <a:extLst>
              <a:ext uri="{FF2B5EF4-FFF2-40B4-BE49-F238E27FC236}">
                <a16:creationId xmlns:a16="http://schemas.microsoft.com/office/drawing/2014/main" id="{DDFB28DA-005D-4119-419E-96785DE2068D}"/>
              </a:ext>
            </a:extLst>
          </p:cNvPr>
          <p:cNvPicPr>
            <a:picLocks noChangeAspect="1"/>
          </p:cNvPicPr>
          <p:nvPr/>
        </p:nvPicPr>
        <p:blipFill>
          <a:blip r:embed="rId3">
            <a:extLst>
              <a:ext uri="{28A0092B-C50C-407E-A947-70E740481C1C}">
                <a14:useLocalDpi xmlns:a14="http://schemas.microsoft.com/office/drawing/2010/main" val="0"/>
              </a:ext>
            </a:extLst>
          </a:blip>
          <a:srcRect r="29782"/>
          <a:stretch/>
        </p:blipFill>
        <p:spPr>
          <a:xfrm>
            <a:off x="5861496" y="124615"/>
            <a:ext cx="6271647" cy="6698769"/>
          </a:xfrm>
          <a:prstGeom prst="rect">
            <a:avLst/>
          </a:prstGeom>
        </p:spPr>
      </p:pic>
      <p:sp>
        <p:nvSpPr>
          <p:cNvPr id="7" name="Rectangle 6">
            <a:extLst>
              <a:ext uri="{FF2B5EF4-FFF2-40B4-BE49-F238E27FC236}">
                <a16:creationId xmlns:a16="http://schemas.microsoft.com/office/drawing/2014/main" id="{88694D11-8822-8209-3AEA-9D58DA8EC3E9}"/>
              </a:ext>
            </a:extLst>
          </p:cNvPr>
          <p:cNvSpPr/>
          <p:nvPr/>
        </p:nvSpPr>
        <p:spPr>
          <a:xfrm>
            <a:off x="-132339" y="-74440"/>
            <a:ext cx="10092978" cy="7020560"/>
          </a:xfrm>
          <a:prstGeom prst="rect">
            <a:avLst/>
          </a:prstGeom>
          <a:gradFill flip="none" rotWithShape="1">
            <a:gsLst>
              <a:gs pos="0">
                <a:schemeClr val="bg1">
                  <a:alpha val="0"/>
                </a:schemeClr>
              </a:gs>
              <a:gs pos="32000">
                <a:schemeClr val="bg2">
                  <a:lumMod val="75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00E0DC00-B16A-CE63-8AD2-7B3887A3FA5D}"/>
              </a:ext>
            </a:extLst>
          </p:cNvPr>
          <p:cNvSpPr>
            <a:spLocks noGrp="1" noRot="1" noMove="1" noResize="1" noEditPoints="1" noAdjustHandles="1" noChangeArrowheads="1" noChangeShapeType="1"/>
          </p:cNvSpPr>
          <p:nvPr/>
        </p:nvSpPr>
        <p:spPr>
          <a:xfrm>
            <a:off x="44143" y="56756"/>
            <a:ext cx="12089000" cy="6753947"/>
          </a:xfrm>
          <a:prstGeom prst="rect">
            <a:avLst/>
          </a:prstGeom>
          <a:noFill/>
          <a:ln w="127000">
            <a:solidFill>
              <a:srgbClr val="EFEF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rgbClr val="EFEFEF"/>
                </a:solidFill>
              </a:ln>
            </a:endParaRPr>
          </a:p>
        </p:txBody>
      </p:sp>
      <p:pic>
        <p:nvPicPr>
          <p:cNvPr id="9" name="Picture 8" descr="Logo&#10;&#10;Description automatically generated">
            <a:extLst>
              <a:ext uri="{FF2B5EF4-FFF2-40B4-BE49-F238E27FC236}">
                <a16:creationId xmlns:a16="http://schemas.microsoft.com/office/drawing/2014/main" id="{7B0CC63B-087C-4650-425F-104C5C9B36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73754" y="165402"/>
            <a:ext cx="1146274" cy="1432843"/>
          </a:xfrm>
          <a:prstGeom prst="rect">
            <a:avLst/>
          </a:prstGeom>
        </p:spPr>
      </p:pic>
      <p:sp>
        <p:nvSpPr>
          <p:cNvPr id="2" name="Rectangle 1">
            <a:extLst>
              <a:ext uri="{FF2B5EF4-FFF2-40B4-BE49-F238E27FC236}">
                <a16:creationId xmlns:a16="http://schemas.microsoft.com/office/drawing/2014/main" id="{1501B7CE-38EE-3949-E10B-0E35B8727F2A}"/>
              </a:ext>
            </a:extLst>
          </p:cNvPr>
          <p:cNvSpPr/>
          <p:nvPr/>
        </p:nvSpPr>
        <p:spPr>
          <a:xfrm>
            <a:off x="998850" y="1402583"/>
            <a:ext cx="8218145" cy="45719"/>
          </a:xfrm>
          <a:prstGeom prst="rect">
            <a:avLst/>
          </a:prstGeom>
          <a:solidFill>
            <a:srgbClr val="FFD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4" name="TextBox 3">
            <a:extLst>
              <a:ext uri="{FF2B5EF4-FFF2-40B4-BE49-F238E27FC236}">
                <a16:creationId xmlns:a16="http://schemas.microsoft.com/office/drawing/2014/main" id="{E6398F5B-3E18-D840-7DCC-088AF05A18AC}"/>
              </a:ext>
            </a:extLst>
          </p:cNvPr>
          <p:cNvSpPr txBox="1"/>
          <p:nvPr/>
        </p:nvSpPr>
        <p:spPr>
          <a:xfrm>
            <a:off x="998850" y="527880"/>
            <a:ext cx="9940900" cy="707886"/>
          </a:xfrm>
          <a:prstGeom prst="rect">
            <a:avLst/>
          </a:prstGeom>
          <a:noFill/>
        </p:spPr>
        <p:txBody>
          <a:bodyPr wrap="square" rtlCol="0">
            <a:spAutoFit/>
          </a:bodyPr>
          <a:lstStyle/>
          <a:p>
            <a:r>
              <a:rPr lang="en-US" sz="4000" dirty="0">
                <a:solidFill>
                  <a:schemeClr val="bg1"/>
                </a:solidFill>
                <a:latin typeface="Poppins" panose="00000500000000000000" pitchFamily="2" charset="0"/>
                <a:cs typeface="Poppins" panose="00000500000000000000" pitchFamily="2" charset="0"/>
              </a:rPr>
              <a:t>Stewardship</a:t>
            </a:r>
          </a:p>
        </p:txBody>
      </p:sp>
      <p:sp>
        <p:nvSpPr>
          <p:cNvPr id="5" name="TextBox 4">
            <a:extLst>
              <a:ext uri="{FF2B5EF4-FFF2-40B4-BE49-F238E27FC236}">
                <a16:creationId xmlns:a16="http://schemas.microsoft.com/office/drawing/2014/main" id="{DC61E5B7-BF38-4F9B-28A1-4E490860AFBC}"/>
              </a:ext>
            </a:extLst>
          </p:cNvPr>
          <p:cNvSpPr txBox="1"/>
          <p:nvPr/>
        </p:nvSpPr>
        <p:spPr>
          <a:xfrm>
            <a:off x="1500655" y="2873834"/>
            <a:ext cx="8545201" cy="1200329"/>
          </a:xfrm>
          <a:prstGeom prst="rect">
            <a:avLst/>
          </a:prstGeom>
          <a:noFill/>
        </p:spPr>
        <p:txBody>
          <a:bodyPr wrap="square" rtlCol="0">
            <a:spAutoFit/>
          </a:bodyPr>
          <a:lstStyle/>
          <a:p>
            <a:r>
              <a:rPr lang="en-US" sz="7200" dirty="0">
                <a:solidFill>
                  <a:schemeClr val="bg1"/>
                </a:solidFill>
                <a:latin typeface="Poppins" panose="00000500000000000000" pitchFamily="2" charset="0"/>
                <a:cs typeface="Poppins" panose="00000500000000000000" pitchFamily="2" charset="0"/>
              </a:rPr>
              <a:t>What is it?</a:t>
            </a:r>
          </a:p>
        </p:txBody>
      </p:sp>
    </p:spTree>
    <p:extLst>
      <p:ext uri="{BB962C8B-B14F-4D97-AF65-F5344CB8AC3E}">
        <p14:creationId xmlns:p14="http://schemas.microsoft.com/office/powerpoint/2010/main" val="16793300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a:extLst>
            <a:ext uri="{FF2B5EF4-FFF2-40B4-BE49-F238E27FC236}">
              <a16:creationId xmlns:a16="http://schemas.microsoft.com/office/drawing/2014/main" id="{5D939AE0-429E-C1DD-8B66-4206499B243E}"/>
            </a:ext>
          </a:extLst>
        </p:cNvPr>
        <p:cNvGrpSpPr/>
        <p:nvPr/>
      </p:nvGrpSpPr>
      <p:grpSpPr>
        <a:xfrm>
          <a:off x="0" y="0"/>
          <a:ext cx="0" cy="0"/>
          <a:chOff x="0" y="0"/>
          <a:chExt cx="0" cy="0"/>
        </a:xfrm>
      </p:grpSpPr>
      <p:pic>
        <p:nvPicPr>
          <p:cNvPr id="6" name="Picture 5" descr="Blue arrow amid grey arrows">
            <a:extLst>
              <a:ext uri="{FF2B5EF4-FFF2-40B4-BE49-F238E27FC236}">
                <a16:creationId xmlns:a16="http://schemas.microsoft.com/office/drawing/2014/main" id="{F1B5E0CD-4451-373C-C76E-414F024A7C97}"/>
              </a:ext>
            </a:extLst>
          </p:cNvPr>
          <p:cNvPicPr>
            <a:picLocks noChangeAspect="1"/>
          </p:cNvPicPr>
          <p:nvPr/>
        </p:nvPicPr>
        <p:blipFill>
          <a:blip r:embed="rId3">
            <a:extLst>
              <a:ext uri="{28A0092B-C50C-407E-A947-70E740481C1C}">
                <a14:useLocalDpi xmlns:a14="http://schemas.microsoft.com/office/drawing/2010/main" val="0"/>
              </a:ext>
            </a:extLst>
          </a:blip>
          <a:srcRect r="29782"/>
          <a:stretch/>
        </p:blipFill>
        <p:spPr>
          <a:xfrm>
            <a:off x="5861496" y="124615"/>
            <a:ext cx="6271647" cy="6698769"/>
          </a:xfrm>
          <a:prstGeom prst="rect">
            <a:avLst/>
          </a:prstGeom>
        </p:spPr>
      </p:pic>
      <p:sp>
        <p:nvSpPr>
          <p:cNvPr id="7" name="Rectangle 6">
            <a:extLst>
              <a:ext uri="{FF2B5EF4-FFF2-40B4-BE49-F238E27FC236}">
                <a16:creationId xmlns:a16="http://schemas.microsoft.com/office/drawing/2014/main" id="{6428D45C-44A0-AF0A-9CCC-F75599621ABA}"/>
              </a:ext>
            </a:extLst>
          </p:cNvPr>
          <p:cNvSpPr/>
          <p:nvPr/>
        </p:nvSpPr>
        <p:spPr>
          <a:xfrm>
            <a:off x="-132339" y="-74440"/>
            <a:ext cx="12265481" cy="7020560"/>
          </a:xfrm>
          <a:prstGeom prst="rect">
            <a:avLst/>
          </a:prstGeom>
          <a:gradFill flip="none" rotWithShape="1">
            <a:gsLst>
              <a:gs pos="0">
                <a:schemeClr val="bg1">
                  <a:alpha val="0"/>
                </a:schemeClr>
              </a:gs>
              <a:gs pos="32000">
                <a:schemeClr val="bg2">
                  <a:lumMod val="75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0E8A9FE6-C050-0467-C8B5-0C378C1F6EF3}"/>
              </a:ext>
            </a:extLst>
          </p:cNvPr>
          <p:cNvSpPr>
            <a:spLocks noGrp="1" noRot="1" noMove="1" noResize="1" noEditPoints="1" noAdjustHandles="1" noChangeArrowheads="1" noChangeShapeType="1"/>
          </p:cNvSpPr>
          <p:nvPr/>
        </p:nvSpPr>
        <p:spPr>
          <a:xfrm>
            <a:off x="44143" y="56756"/>
            <a:ext cx="12089000" cy="6753947"/>
          </a:xfrm>
          <a:prstGeom prst="rect">
            <a:avLst/>
          </a:prstGeom>
          <a:noFill/>
          <a:ln w="127000">
            <a:solidFill>
              <a:srgbClr val="EFEF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rgbClr val="EFEFEF"/>
                </a:solidFill>
              </a:ln>
            </a:endParaRPr>
          </a:p>
        </p:txBody>
      </p:sp>
      <p:pic>
        <p:nvPicPr>
          <p:cNvPr id="9" name="Picture 8" descr="Logo&#10;&#10;Description automatically generated">
            <a:extLst>
              <a:ext uri="{FF2B5EF4-FFF2-40B4-BE49-F238E27FC236}">
                <a16:creationId xmlns:a16="http://schemas.microsoft.com/office/drawing/2014/main" id="{F83B7731-83C6-0FA1-B580-B5E231ACD5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73754" y="165402"/>
            <a:ext cx="1146274" cy="1432843"/>
          </a:xfrm>
          <a:prstGeom prst="rect">
            <a:avLst/>
          </a:prstGeom>
        </p:spPr>
      </p:pic>
      <p:sp>
        <p:nvSpPr>
          <p:cNvPr id="2" name="Rectangle 1">
            <a:extLst>
              <a:ext uri="{FF2B5EF4-FFF2-40B4-BE49-F238E27FC236}">
                <a16:creationId xmlns:a16="http://schemas.microsoft.com/office/drawing/2014/main" id="{1A665AB6-6AA7-1C0C-405A-FE1118BCD790}"/>
              </a:ext>
            </a:extLst>
          </p:cNvPr>
          <p:cNvSpPr/>
          <p:nvPr/>
        </p:nvSpPr>
        <p:spPr>
          <a:xfrm>
            <a:off x="998850" y="1402583"/>
            <a:ext cx="8218145" cy="45719"/>
          </a:xfrm>
          <a:prstGeom prst="rect">
            <a:avLst/>
          </a:prstGeom>
          <a:solidFill>
            <a:srgbClr val="FFD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4" name="TextBox 3">
            <a:extLst>
              <a:ext uri="{FF2B5EF4-FFF2-40B4-BE49-F238E27FC236}">
                <a16:creationId xmlns:a16="http://schemas.microsoft.com/office/drawing/2014/main" id="{168A1FC5-F6B6-2733-1D8E-A4E3CC417014}"/>
              </a:ext>
            </a:extLst>
          </p:cNvPr>
          <p:cNvSpPr txBox="1"/>
          <p:nvPr/>
        </p:nvSpPr>
        <p:spPr>
          <a:xfrm>
            <a:off x="998850" y="527880"/>
            <a:ext cx="9940900" cy="707886"/>
          </a:xfrm>
          <a:prstGeom prst="rect">
            <a:avLst/>
          </a:prstGeom>
          <a:noFill/>
        </p:spPr>
        <p:txBody>
          <a:bodyPr wrap="square" rtlCol="0">
            <a:spAutoFit/>
          </a:bodyPr>
          <a:lstStyle/>
          <a:p>
            <a:r>
              <a:rPr lang="en-US" sz="4000" dirty="0">
                <a:solidFill>
                  <a:schemeClr val="bg1"/>
                </a:solidFill>
                <a:latin typeface="Poppins" panose="00000500000000000000" pitchFamily="2" charset="0"/>
                <a:cs typeface="Poppins" panose="00000500000000000000" pitchFamily="2" charset="0"/>
              </a:rPr>
              <a:t>Stewardship</a:t>
            </a:r>
          </a:p>
        </p:txBody>
      </p:sp>
      <p:sp>
        <p:nvSpPr>
          <p:cNvPr id="5" name="TextBox 4">
            <a:extLst>
              <a:ext uri="{FF2B5EF4-FFF2-40B4-BE49-F238E27FC236}">
                <a16:creationId xmlns:a16="http://schemas.microsoft.com/office/drawing/2014/main" id="{D50627AC-5AC3-8F7B-BD39-12FD96B567CA}"/>
              </a:ext>
            </a:extLst>
          </p:cNvPr>
          <p:cNvSpPr txBox="1"/>
          <p:nvPr/>
        </p:nvSpPr>
        <p:spPr>
          <a:xfrm>
            <a:off x="998849" y="1639031"/>
            <a:ext cx="8545201" cy="5139869"/>
          </a:xfrm>
          <a:prstGeom prst="rect">
            <a:avLst/>
          </a:prstGeom>
          <a:noFill/>
        </p:spPr>
        <p:txBody>
          <a:bodyPr wrap="square" rtlCol="0">
            <a:spAutoFit/>
          </a:bodyPr>
          <a:lstStyle/>
          <a:p>
            <a:r>
              <a:rPr lang="en-US" sz="3200" dirty="0">
                <a:solidFill>
                  <a:schemeClr val="bg1"/>
                </a:solidFill>
                <a:latin typeface="Poppins" panose="00000500000000000000" pitchFamily="2" charset="0"/>
                <a:cs typeface="Poppins" panose="00000500000000000000" pitchFamily="2" charset="0"/>
              </a:rPr>
              <a:t>Stewardship in the context of Garden Communities primarily means the long-term management and care of community assets created through development. </a:t>
            </a:r>
          </a:p>
          <a:p>
            <a:endParaRPr lang="en-US" sz="3200" dirty="0">
              <a:solidFill>
                <a:schemeClr val="bg1"/>
              </a:solidFill>
              <a:latin typeface="Poppins" panose="00000500000000000000" pitchFamily="2" charset="0"/>
              <a:cs typeface="Poppins" panose="00000500000000000000" pitchFamily="2" charset="0"/>
            </a:endParaRPr>
          </a:p>
          <a:p>
            <a:r>
              <a:rPr lang="en-US" sz="3200" dirty="0">
                <a:solidFill>
                  <a:schemeClr val="bg1"/>
                </a:solidFill>
                <a:latin typeface="Poppins" panose="00000500000000000000" pitchFamily="2" charset="0"/>
                <a:cs typeface="Poppins" panose="00000500000000000000" pitchFamily="2" charset="0"/>
              </a:rPr>
              <a:t>Typically, this will include (non-adopted) green open spaces, sports and play facilities and community buildings.</a:t>
            </a:r>
          </a:p>
          <a:p>
            <a:endParaRPr lang="en-US" sz="4000" dirty="0">
              <a:solidFill>
                <a:schemeClr val="bg1"/>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37968174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a:extLst>
            <a:ext uri="{FF2B5EF4-FFF2-40B4-BE49-F238E27FC236}">
              <a16:creationId xmlns:a16="http://schemas.microsoft.com/office/drawing/2014/main" id="{9BED2075-3072-E89D-BB4E-AF19726FBDA2}"/>
            </a:ext>
          </a:extLst>
        </p:cNvPr>
        <p:cNvGrpSpPr/>
        <p:nvPr/>
      </p:nvGrpSpPr>
      <p:grpSpPr>
        <a:xfrm>
          <a:off x="0" y="0"/>
          <a:ext cx="0" cy="0"/>
          <a:chOff x="0" y="0"/>
          <a:chExt cx="0" cy="0"/>
        </a:xfrm>
      </p:grpSpPr>
      <p:pic>
        <p:nvPicPr>
          <p:cNvPr id="6" name="Picture 5" descr="Blue arrow amid grey arrows">
            <a:extLst>
              <a:ext uri="{FF2B5EF4-FFF2-40B4-BE49-F238E27FC236}">
                <a16:creationId xmlns:a16="http://schemas.microsoft.com/office/drawing/2014/main" id="{47ACCB09-7D84-AFAA-1717-75903DBB6B41}"/>
              </a:ext>
            </a:extLst>
          </p:cNvPr>
          <p:cNvPicPr>
            <a:picLocks noChangeAspect="1"/>
          </p:cNvPicPr>
          <p:nvPr/>
        </p:nvPicPr>
        <p:blipFill>
          <a:blip r:embed="rId3">
            <a:extLst>
              <a:ext uri="{28A0092B-C50C-407E-A947-70E740481C1C}">
                <a14:useLocalDpi xmlns:a14="http://schemas.microsoft.com/office/drawing/2010/main" val="0"/>
              </a:ext>
            </a:extLst>
          </a:blip>
          <a:srcRect r="29782"/>
          <a:stretch/>
        </p:blipFill>
        <p:spPr>
          <a:xfrm>
            <a:off x="5861496" y="124615"/>
            <a:ext cx="6271647" cy="6698769"/>
          </a:xfrm>
          <a:prstGeom prst="rect">
            <a:avLst/>
          </a:prstGeom>
        </p:spPr>
      </p:pic>
      <p:sp>
        <p:nvSpPr>
          <p:cNvPr id="7" name="Rectangle 6">
            <a:extLst>
              <a:ext uri="{FF2B5EF4-FFF2-40B4-BE49-F238E27FC236}">
                <a16:creationId xmlns:a16="http://schemas.microsoft.com/office/drawing/2014/main" id="{D1EE0C48-5280-0B5B-9D98-A7609D806AB8}"/>
              </a:ext>
            </a:extLst>
          </p:cNvPr>
          <p:cNvSpPr/>
          <p:nvPr/>
        </p:nvSpPr>
        <p:spPr>
          <a:xfrm>
            <a:off x="-132339" y="-74440"/>
            <a:ext cx="12265481" cy="7020560"/>
          </a:xfrm>
          <a:prstGeom prst="rect">
            <a:avLst/>
          </a:prstGeom>
          <a:gradFill flip="none" rotWithShape="1">
            <a:gsLst>
              <a:gs pos="0">
                <a:schemeClr val="bg1">
                  <a:alpha val="0"/>
                </a:schemeClr>
              </a:gs>
              <a:gs pos="32000">
                <a:schemeClr val="bg2">
                  <a:lumMod val="75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DE600232-88F3-A147-F13F-82D1D38EBB58}"/>
              </a:ext>
            </a:extLst>
          </p:cNvPr>
          <p:cNvSpPr>
            <a:spLocks noGrp="1" noRot="1" noMove="1" noResize="1" noEditPoints="1" noAdjustHandles="1" noChangeArrowheads="1" noChangeShapeType="1"/>
          </p:cNvSpPr>
          <p:nvPr/>
        </p:nvSpPr>
        <p:spPr>
          <a:xfrm>
            <a:off x="44143" y="56756"/>
            <a:ext cx="12089000" cy="6753947"/>
          </a:xfrm>
          <a:prstGeom prst="rect">
            <a:avLst/>
          </a:prstGeom>
          <a:noFill/>
          <a:ln w="127000">
            <a:solidFill>
              <a:srgbClr val="EFEF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rgbClr val="EFEFEF"/>
                </a:solidFill>
              </a:ln>
            </a:endParaRPr>
          </a:p>
        </p:txBody>
      </p:sp>
      <p:pic>
        <p:nvPicPr>
          <p:cNvPr id="9" name="Picture 8" descr="Logo&#10;&#10;Description automatically generated">
            <a:extLst>
              <a:ext uri="{FF2B5EF4-FFF2-40B4-BE49-F238E27FC236}">
                <a16:creationId xmlns:a16="http://schemas.microsoft.com/office/drawing/2014/main" id="{836B5EEF-2A68-9FE6-D777-F97D2F234E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73754" y="165402"/>
            <a:ext cx="1146274" cy="1432843"/>
          </a:xfrm>
          <a:prstGeom prst="rect">
            <a:avLst/>
          </a:prstGeom>
        </p:spPr>
      </p:pic>
      <p:sp>
        <p:nvSpPr>
          <p:cNvPr id="2" name="Rectangle 1">
            <a:extLst>
              <a:ext uri="{FF2B5EF4-FFF2-40B4-BE49-F238E27FC236}">
                <a16:creationId xmlns:a16="http://schemas.microsoft.com/office/drawing/2014/main" id="{81AF13C6-3B08-4190-2700-BA0EC07670B1}"/>
              </a:ext>
            </a:extLst>
          </p:cNvPr>
          <p:cNvSpPr/>
          <p:nvPr/>
        </p:nvSpPr>
        <p:spPr>
          <a:xfrm>
            <a:off x="998850" y="1402583"/>
            <a:ext cx="8218145" cy="45719"/>
          </a:xfrm>
          <a:prstGeom prst="rect">
            <a:avLst/>
          </a:prstGeom>
          <a:solidFill>
            <a:srgbClr val="FFD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4" name="TextBox 3">
            <a:extLst>
              <a:ext uri="{FF2B5EF4-FFF2-40B4-BE49-F238E27FC236}">
                <a16:creationId xmlns:a16="http://schemas.microsoft.com/office/drawing/2014/main" id="{806F77ED-2FD3-38EA-3B86-7E0C3E4E6BD6}"/>
              </a:ext>
            </a:extLst>
          </p:cNvPr>
          <p:cNvSpPr txBox="1"/>
          <p:nvPr/>
        </p:nvSpPr>
        <p:spPr>
          <a:xfrm>
            <a:off x="998850" y="527880"/>
            <a:ext cx="9940900" cy="707886"/>
          </a:xfrm>
          <a:prstGeom prst="rect">
            <a:avLst/>
          </a:prstGeom>
          <a:noFill/>
        </p:spPr>
        <p:txBody>
          <a:bodyPr wrap="square" rtlCol="0">
            <a:spAutoFit/>
          </a:bodyPr>
          <a:lstStyle/>
          <a:p>
            <a:r>
              <a:rPr lang="en-US" sz="4000" dirty="0">
                <a:solidFill>
                  <a:schemeClr val="bg1"/>
                </a:solidFill>
                <a:latin typeface="Poppins" panose="00000500000000000000" pitchFamily="2" charset="0"/>
                <a:cs typeface="Poppins" panose="00000500000000000000" pitchFamily="2" charset="0"/>
              </a:rPr>
              <a:t>Stewardship</a:t>
            </a:r>
          </a:p>
        </p:txBody>
      </p:sp>
      <p:sp>
        <p:nvSpPr>
          <p:cNvPr id="5" name="TextBox 4">
            <a:extLst>
              <a:ext uri="{FF2B5EF4-FFF2-40B4-BE49-F238E27FC236}">
                <a16:creationId xmlns:a16="http://schemas.microsoft.com/office/drawing/2014/main" id="{564AFAFA-5BF4-9F74-7B65-B362506024E0}"/>
              </a:ext>
            </a:extLst>
          </p:cNvPr>
          <p:cNvSpPr txBox="1"/>
          <p:nvPr/>
        </p:nvSpPr>
        <p:spPr>
          <a:xfrm>
            <a:off x="998849" y="1639031"/>
            <a:ext cx="8545201" cy="5139869"/>
          </a:xfrm>
          <a:prstGeom prst="rect">
            <a:avLst/>
          </a:prstGeom>
          <a:noFill/>
        </p:spPr>
        <p:txBody>
          <a:bodyPr wrap="square" rtlCol="0">
            <a:spAutoFit/>
          </a:bodyPr>
          <a:lstStyle/>
          <a:p>
            <a:r>
              <a:rPr lang="en-US" sz="3200" dirty="0">
                <a:solidFill>
                  <a:schemeClr val="bg1"/>
                </a:solidFill>
                <a:latin typeface="Poppins" panose="00000500000000000000" pitchFamily="2" charset="0"/>
                <a:cs typeface="Poppins" panose="00000500000000000000" pitchFamily="2" charset="0"/>
              </a:rPr>
              <a:t>Stewardship in the context of Garden Communities primarily means the </a:t>
            </a:r>
            <a:r>
              <a:rPr lang="en-US" sz="3200" dirty="0">
                <a:solidFill>
                  <a:srgbClr val="C00000"/>
                </a:solidFill>
                <a:latin typeface="Poppins" panose="00000500000000000000" pitchFamily="2" charset="0"/>
                <a:cs typeface="Poppins" panose="00000500000000000000" pitchFamily="2" charset="0"/>
              </a:rPr>
              <a:t>long-term </a:t>
            </a:r>
            <a:r>
              <a:rPr lang="en-US" sz="3200" dirty="0">
                <a:solidFill>
                  <a:schemeClr val="bg1"/>
                </a:solidFill>
                <a:latin typeface="Poppins" panose="00000500000000000000" pitchFamily="2" charset="0"/>
                <a:cs typeface="Poppins" panose="00000500000000000000" pitchFamily="2" charset="0"/>
              </a:rPr>
              <a:t>management</a:t>
            </a:r>
            <a:r>
              <a:rPr lang="en-US" sz="3200" dirty="0">
                <a:solidFill>
                  <a:srgbClr val="C00000"/>
                </a:solidFill>
                <a:latin typeface="Poppins" panose="00000500000000000000" pitchFamily="2" charset="0"/>
                <a:cs typeface="Poppins" panose="00000500000000000000" pitchFamily="2" charset="0"/>
              </a:rPr>
              <a:t> </a:t>
            </a:r>
            <a:r>
              <a:rPr lang="en-US" sz="3200" dirty="0">
                <a:solidFill>
                  <a:schemeClr val="bg1"/>
                </a:solidFill>
                <a:latin typeface="Poppins" panose="00000500000000000000" pitchFamily="2" charset="0"/>
                <a:cs typeface="Poppins" panose="00000500000000000000" pitchFamily="2" charset="0"/>
              </a:rPr>
              <a:t>and care of community assets created through development. </a:t>
            </a:r>
          </a:p>
          <a:p>
            <a:endParaRPr lang="en-US" sz="3200" dirty="0">
              <a:solidFill>
                <a:schemeClr val="bg1"/>
              </a:solidFill>
              <a:latin typeface="Poppins" panose="00000500000000000000" pitchFamily="2" charset="0"/>
              <a:cs typeface="Poppins" panose="00000500000000000000" pitchFamily="2" charset="0"/>
            </a:endParaRPr>
          </a:p>
          <a:p>
            <a:r>
              <a:rPr lang="en-US" sz="3200" dirty="0">
                <a:solidFill>
                  <a:schemeClr val="bg1"/>
                </a:solidFill>
                <a:latin typeface="Poppins" panose="00000500000000000000" pitchFamily="2" charset="0"/>
                <a:cs typeface="Poppins" panose="00000500000000000000" pitchFamily="2" charset="0"/>
              </a:rPr>
              <a:t>Typically, this will include (non-adopted) green open spaces, sports and play facilities and community buildings.</a:t>
            </a:r>
          </a:p>
          <a:p>
            <a:endParaRPr lang="en-US" sz="4000" dirty="0">
              <a:solidFill>
                <a:schemeClr val="bg1"/>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35786157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a:extLst>
            <a:ext uri="{FF2B5EF4-FFF2-40B4-BE49-F238E27FC236}">
              <a16:creationId xmlns:a16="http://schemas.microsoft.com/office/drawing/2014/main" id="{50E73440-1EBF-6C31-A3AB-FA513BFD9D18}"/>
            </a:ext>
          </a:extLst>
        </p:cNvPr>
        <p:cNvGrpSpPr/>
        <p:nvPr/>
      </p:nvGrpSpPr>
      <p:grpSpPr>
        <a:xfrm>
          <a:off x="0" y="0"/>
          <a:ext cx="0" cy="0"/>
          <a:chOff x="0" y="0"/>
          <a:chExt cx="0" cy="0"/>
        </a:xfrm>
      </p:grpSpPr>
      <p:pic>
        <p:nvPicPr>
          <p:cNvPr id="6" name="Picture 5" descr="Blue arrow amid grey arrows">
            <a:extLst>
              <a:ext uri="{FF2B5EF4-FFF2-40B4-BE49-F238E27FC236}">
                <a16:creationId xmlns:a16="http://schemas.microsoft.com/office/drawing/2014/main" id="{7DD3E157-C7B1-08BD-8221-A63FD6F66C4B}"/>
              </a:ext>
            </a:extLst>
          </p:cNvPr>
          <p:cNvPicPr>
            <a:picLocks noChangeAspect="1"/>
          </p:cNvPicPr>
          <p:nvPr/>
        </p:nvPicPr>
        <p:blipFill>
          <a:blip r:embed="rId3">
            <a:extLst>
              <a:ext uri="{28A0092B-C50C-407E-A947-70E740481C1C}">
                <a14:useLocalDpi xmlns:a14="http://schemas.microsoft.com/office/drawing/2010/main" val="0"/>
              </a:ext>
            </a:extLst>
          </a:blip>
          <a:srcRect r="29782"/>
          <a:stretch/>
        </p:blipFill>
        <p:spPr>
          <a:xfrm>
            <a:off x="5861496" y="124615"/>
            <a:ext cx="6271647" cy="6698769"/>
          </a:xfrm>
          <a:prstGeom prst="rect">
            <a:avLst/>
          </a:prstGeom>
        </p:spPr>
      </p:pic>
      <p:sp>
        <p:nvSpPr>
          <p:cNvPr id="7" name="Rectangle 6">
            <a:extLst>
              <a:ext uri="{FF2B5EF4-FFF2-40B4-BE49-F238E27FC236}">
                <a16:creationId xmlns:a16="http://schemas.microsoft.com/office/drawing/2014/main" id="{4AE5A749-7AAB-1344-7602-3F7D4F1C8FC2}"/>
              </a:ext>
            </a:extLst>
          </p:cNvPr>
          <p:cNvSpPr/>
          <p:nvPr/>
        </p:nvSpPr>
        <p:spPr>
          <a:xfrm>
            <a:off x="-132339" y="-74440"/>
            <a:ext cx="12265481" cy="7020560"/>
          </a:xfrm>
          <a:prstGeom prst="rect">
            <a:avLst/>
          </a:prstGeom>
          <a:gradFill flip="none" rotWithShape="1">
            <a:gsLst>
              <a:gs pos="0">
                <a:schemeClr val="bg1">
                  <a:alpha val="0"/>
                </a:schemeClr>
              </a:gs>
              <a:gs pos="32000">
                <a:schemeClr val="bg2">
                  <a:lumMod val="75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6BED1B1F-A172-2BD1-BE9D-4CDEB949C648}"/>
              </a:ext>
            </a:extLst>
          </p:cNvPr>
          <p:cNvSpPr>
            <a:spLocks noGrp="1" noRot="1" noMove="1" noResize="1" noEditPoints="1" noAdjustHandles="1" noChangeArrowheads="1" noChangeShapeType="1"/>
          </p:cNvSpPr>
          <p:nvPr/>
        </p:nvSpPr>
        <p:spPr>
          <a:xfrm>
            <a:off x="44143" y="56756"/>
            <a:ext cx="12089000" cy="6753947"/>
          </a:xfrm>
          <a:prstGeom prst="rect">
            <a:avLst/>
          </a:prstGeom>
          <a:noFill/>
          <a:ln w="127000">
            <a:solidFill>
              <a:srgbClr val="EFEF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rgbClr val="EFEFEF"/>
                </a:solidFill>
              </a:ln>
            </a:endParaRPr>
          </a:p>
        </p:txBody>
      </p:sp>
      <p:pic>
        <p:nvPicPr>
          <p:cNvPr id="9" name="Picture 8" descr="Logo&#10;&#10;Description automatically generated">
            <a:extLst>
              <a:ext uri="{FF2B5EF4-FFF2-40B4-BE49-F238E27FC236}">
                <a16:creationId xmlns:a16="http://schemas.microsoft.com/office/drawing/2014/main" id="{2EEC3102-A219-6508-5E47-1956D33ACF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73754" y="165402"/>
            <a:ext cx="1146274" cy="1432843"/>
          </a:xfrm>
          <a:prstGeom prst="rect">
            <a:avLst/>
          </a:prstGeom>
        </p:spPr>
      </p:pic>
      <p:sp>
        <p:nvSpPr>
          <p:cNvPr id="2" name="Rectangle 1">
            <a:extLst>
              <a:ext uri="{FF2B5EF4-FFF2-40B4-BE49-F238E27FC236}">
                <a16:creationId xmlns:a16="http://schemas.microsoft.com/office/drawing/2014/main" id="{599C3F07-76C3-B1F8-BB38-762B5B8E876C}"/>
              </a:ext>
            </a:extLst>
          </p:cNvPr>
          <p:cNvSpPr/>
          <p:nvPr/>
        </p:nvSpPr>
        <p:spPr>
          <a:xfrm>
            <a:off x="998850" y="1402583"/>
            <a:ext cx="8218145" cy="45719"/>
          </a:xfrm>
          <a:prstGeom prst="rect">
            <a:avLst/>
          </a:prstGeom>
          <a:solidFill>
            <a:srgbClr val="FFD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4" name="TextBox 3">
            <a:extLst>
              <a:ext uri="{FF2B5EF4-FFF2-40B4-BE49-F238E27FC236}">
                <a16:creationId xmlns:a16="http://schemas.microsoft.com/office/drawing/2014/main" id="{F69E52D4-9AF8-36B2-06C8-867F3BB86E13}"/>
              </a:ext>
            </a:extLst>
          </p:cNvPr>
          <p:cNvSpPr txBox="1"/>
          <p:nvPr/>
        </p:nvSpPr>
        <p:spPr>
          <a:xfrm>
            <a:off x="998850" y="527880"/>
            <a:ext cx="9940900" cy="707886"/>
          </a:xfrm>
          <a:prstGeom prst="rect">
            <a:avLst/>
          </a:prstGeom>
          <a:noFill/>
        </p:spPr>
        <p:txBody>
          <a:bodyPr wrap="square" rtlCol="0">
            <a:spAutoFit/>
          </a:bodyPr>
          <a:lstStyle/>
          <a:p>
            <a:r>
              <a:rPr lang="en-US" sz="4000" dirty="0">
                <a:solidFill>
                  <a:schemeClr val="bg1"/>
                </a:solidFill>
                <a:latin typeface="Poppins" panose="00000500000000000000" pitchFamily="2" charset="0"/>
                <a:cs typeface="Poppins" panose="00000500000000000000" pitchFamily="2" charset="0"/>
              </a:rPr>
              <a:t>Stewardship</a:t>
            </a:r>
          </a:p>
        </p:txBody>
      </p:sp>
      <p:sp>
        <p:nvSpPr>
          <p:cNvPr id="5" name="TextBox 4">
            <a:extLst>
              <a:ext uri="{FF2B5EF4-FFF2-40B4-BE49-F238E27FC236}">
                <a16:creationId xmlns:a16="http://schemas.microsoft.com/office/drawing/2014/main" id="{61D0248D-A652-A920-CFC2-B5E4218568BE}"/>
              </a:ext>
            </a:extLst>
          </p:cNvPr>
          <p:cNvSpPr txBox="1"/>
          <p:nvPr/>
        </p:nvSpPr>
        <p:spPr>
          <a:xfrm>
            <a:off x="998849" y="1639031"/>
            <a:ext cx="8545201" cy="5139869"/>
          </a:xfrm>
          <a:prstGeom prst="rect">
            <a:avLst/>
          </a:prstGeom>
          <a:noFill/>
        </p:spPr>
        <p:txBody>
          <a:bodyPr wrap="square" rtlCol="0">
            <a:spAutoFit/>
          </a:bodyPr>
          <a:lstStyle/>
          <a:p>
            <a:r>
              <a:rPr lang="en-US" sz="3200" dirty="0">
                <a:solidFill>
                  <a:schemeClr val="bg1"/>
                </a:solidFill>
                <a:latin typeface="Poppins" panose="00000500000000000000" pitchFamily="2" charset="0"/>
                <a:cs typeface="Poppins" panose="00000500000000000000" pitchFamily="2" charset="0"/>
              </a:rPr>
              <a:t>Stewardship in the context of Garden Communities primarily means the long-term </a:t>
            </a:r>
            <a:r>
              <a:rPr lang="en-US" sz="3200" dirty="0">
                <a:solidFill>
                  <a:srgbClr val="C00000"/>
                </a:solidFill>
                <a:latin typeface="Poppins" panose="00000500000000000000" pitchFamily="2" charset="0"/>
                <a:cs typeface="Poppins" panose="00000500000000000000" pitchFamily="2" charset="0"/>
              </a:rPr>
              <a:t>management and care </a:t>
            </a:r>
            <a:r>
              <a:rPr lang="en-US" sz="3200" dirty="0">
                <a:solidFill>
                  <a:schemeClr val="bg1"/>
                </a:solidFill>
                <a:latin typeface="Poppins" panose="00000500000000000000" pitchFamily="2" charset="0"/>
                <a:cs typeface="Poppins" panose="00000500000000000000" pitchFamily="2" charset="0"/>
              </a:rPr>
              <a:t>of community assets created through development. </a:t>
            </a:r>
          </a:p>
          <a:p>
            <a:endParaRPr lang="en-US" sz="3200" dirty="0">
              <a:solidFill>
                <a:schemeClr val="bg1"/>
              </a:solidFill>
              <a:latin typeface="Poppins" panose="00000500000000000000" pitchFamily="2" charset="0"/>
              <a:cs typeface="Poppins" panose="00000500000000000000" pitchFamily="2" charset="0"/>
            </a:endParaRPr>
          </a:p>
          <a:p>
            <a:r>
              <a:rPr lang="en-US" sz="3200" dirty="0">
                <a:solidFill>
                  <a:schemeClr val="bg1"/>
                </a:solidFill>
                <a:latin typeface="Poppins" panose="00000500000000000000" pitchFamily="2" charset="0"/>
                <a:cs typeface="Poppins" panose="00000500000000000000" pitchFamily="2" charset="0"/>
              </a:rPr>
              <a:t>Typically, this will include (non-adopted) green open spaces, sports and play facilities and community buildings.</a:t>
            </a:r>
          </a:p>
          <a:p>
            <a:endParaRPr lang="en-US" sz="4000" dirty="0">
              <a:solidFill>
                <a:schemeClr val="bg1"/>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18520930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a:extLst>
            <a:ext uri="{FF2B5EF4-FFF2-40B4-BE49-F238E27FC236}">
              <a16:creationId xmlns:a16="http://schemas.microsoft.com/office/drawing/2014/main" id="{74F11247-8AA5-964B-D248-8A0CB8DA730E}"/>
            </a:ext>
          </a:extLst>
        </p:cNvPr>
        <p:cNvGrpSpPr/>
        <p:nvPr/>
      </p:nvGrpSpPr>
      <p:grpSpPr>
        <a:xfrm>
          <a:off x="0" y="0"/>
          <a:ext cx="0" cy="0"/>
          <a:chOff x="0" y="0"/>
          <a:chExt cx="0" cy="0"/>
        </a:xfrm>
      </p:grpSpPr>
      <p:pic>
        <p:nvPicPr>
          <p:cNvPr id="6" name="Picture 5" descr="Blue arrow amid grey arrows">
            <a:extLst>
              <a:ext uri="{FF2B5EF4-FFF2-40B4-BE49-F238E27FC236}">
                <a16:creationId xmlns:a16="http://schemas.microsoft.com/office/drawing/2014/main" id="{3CD9C9F3-F7E2-8AE2-65B9-70FE2CB57E4C}"/>
              </a:ext>
            </a:extLst>
          </p:cNvPr>
          <p:cNvPicPr>
            <a:picLocks noChangeAspect="1"/>
          </p:cNvPicPr>
          <p:nvPr/>
        </p:nvPicPr>
        <p:blipFill>
          <a:blip r:embed="rId3">
            <a:extLst>
              <a:ext uri="{28A0092B-C50C-407E-A947-70E740481C1C}">
                <a14:useLocalDpi xmlns:a14="http://schemas.microsoft.com/office/drawing/2010/main" val="0"/>
              </a:ext>
            </a:extLst>
          </a:blip>
          <a:srcRect r="29782"/>
          <a:stretch/>
        </p:blipFill>
        <p:spPr>
          <a:xfrm>
            <a:off x="5861496" y="124615"/>
            <a:ext cx="6271647" cy="6698769"/>
          </a:xfrm>
          <a:prstGeom prst="rect">
            <a:avLst/>
          </a:prstGeom>
        </p:spPr>
      </p:pic>
      <p:sp>
        <p:nvSpPr>
          <p:cNvPr id="7" name="Rectangle 6">
            <a:extLst>
              <a:ext uri="{FF2B5EF4-FFF2-40B4-BE49-F238E27FC236}">
                <a16:creationId xmlns:a16="http://schemas.microsoft.com/office/drawing/2014/main" id="{4E54B1AF-844B-5452-1862-9062256F7AB4}"/>
              </a:ext>
            </a:extLst>
          </p:cNvPr>
          <p:cNvSpPr/>
          <p:nvPr/>
        </p:nvSpPr>
        <p:spPr>
          <a:xfrm>
            <a:off x="-132339" y="-74440"/>
            <a:ext cx="12265481" cy="7020560"/>
          </a:xfrm>
          <a:prstGeom prst="rect">
            <a:avLst/>
          </a:prstGeom>
          <a:gradFill flip="none" rotWithShape="1">
            <a:gsLst>
              <a:gs pos="0">
                <a:schemeClr val="bg1">
                  <a:alpha val="0"/>
                </a:schemeClr>
              </a:gs>
              <a:gs pos="32000">
                <a:schemeClr val="bg2">
                  <a:lumMod val="75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C906E34-163B-A590-1CB5-B60DD15941AD}"/>
              </a:ext>
            </a:extLst>
          </p:cNvPr>
          <p:cNvSpPr>
            <a:spLocks noGrp="1" noRot="1" noMove="1" noResize="1" noEditPoints="1" noAdjustHandles="1" noChangeArrowheads="1" noChangeShapeType="1"/>
          </p:cNvSpPr>
          <p:nvPr/>
        </p:nvSpPr>
        <p:spPr>
          <a:xfrm>
            <a:off x="44143" y="56756"/>
            <a:ext cx="12089000" cy="6753947"/>
          </a:xfrm>
          <a:prstGeom prst="rect">
            <a:avLst/>
          </a:prstGeom>
          <a:noFill/>
          <a:ln w="127000">
            <a:solidFill>
              <a:srgbClr val="EFEF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rgbClr val="EFEFEF"/>
                </a:solidFill>
              </a:ln>
            </a:endParaRPr>
          </a:p>
        </p:txBody>
      </p:sp>
      <p:pic>
        <p:nvPicPr>
          <p:cNvPr id="9" name="Picture 8" descr="Logo&#10;&#10;Description automatically generated">
            <a:extLst>
              <a:ext uri="{FF2B5EF4-FFF2-40B4-BE49-F238E27FC236}">
                <a16:creationId xmlns:a16="http://schemas.microsoft.com/office/drawing/2014/main" id="{3E35D97C-27CE-D369-082C-7C390517CC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73754" y="165402"/>
            <a:ext cx="1146274" cy="1432843"/>
          </a:xfrm>
          <a:prstGeom prst="rect">
            <a:avLst/>
          </a:prstGeom>
        </p:spPr>
      </p:pic>
      <p:sp>
        <p:nvSpPr>
          <p:cNvPr id="2" name="Rectangle 1">
            <a:extLst>
              <a:ext uri="{FF2B5EF4-FFF2-40B4-BE49-F238E27FC236}">
                <a16:creationId xmlns:a16="http://schemas.microsoft.com/office/drawing/2014/main" id="{B577255F-1135-8330-9E72-6C5C2A48A91C}"/>
              </a:ext>
            </a:extLst>
          </p:cNvPr>
          <p:cNvSpPr/>
          <p:nvPr/>
        </p:nvSpPr>
        <p:spPr>
          <a:xfrm>
            <a:off x="998850" y="1402583"/>
            <a:ext cx="8218145" cy="45719"/>
          </a:xfrm>
          <a:prstGeom prst="rect">
            <a:avLst/>
          </a:prstGeom>
          <a:solidFill>
            <a:srgbClr val="FFD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4" name="TextBox 3">
            <a:extLst>
              <a:ext uri="{FF2B5EF4-FFF2-40B4-BE49-F238E27FC236}">
                <a16:creationId xmlns:a16="http://schemas.microsoft.com/office/drawing/2014/main" id="{5059CD87-A9CE-5EDF-3B2A-0DD8AAC2EE71}"/>
              </a:ext>
            </a:extLst>
          </p:cNvPr>
          <p:cNvSpPr txBox="1"/>
          <p:nvPr/>
        </p:nvSpPr>
        <p:spPr>
          <a:xfrm>
            <a:off x="998850" y="527880"/>
            <a:ext cx="9940900" cy="707886"/>
          </a:xfrm>
          <a:prstGeom prst="rect">
            <a:avLst/>
          </a:prstGeom>
          <a:noFill/>
        </p:spPr>
        <p:txBody>
          <a:bodyPr wrap="square" rtlCol="0">
            <a:spAutoFit/>
          </a:bodyPr>
          <a:lstStyle/>
          <a:p>
            <a:r>
              <a:rPr lang="en-US" sz="4000" dirty="0">
                <a:solidFill>
                  <a:schemeClr val="bg1"/>
                </a:solidFill>
                <a:latin typeface="Poppins" panose="00000500000000000000" pitchFamily="2" charset="0"/>
                <a:cs typeface="Poppins" panose="00000500000000000000" pitchFamily="2" charset="0"/>
              </a:rPr>
              <a:t>Stewardship</a:t>
            </a:r>
          </a:p>
        </p:txBody>
      </p:sp>
      <p:sp>
        <p:nvSpPr>
          <p:cNvPr id="5" name="TextBox 4">
            <a:extLst>
              <a:ext uri="{FF2B5EF4-FFF2-40B4-BE49-F238E27FC236}">
                <a16:creationId xmlns:a16="http://schemas.microsoft.com/office/drawing/2014/main" id="{222C5D13-4986-41B0-2080-991398C2C156}"/>
              </a:ext>
            </a:extLst>
          </p:cNvPr>
          <p:cNvSpPr txBox="1"/>
          <p:nvPr/>
        </p:nvSpPr>
        <p:spPr>
          <a:xfrm>
            <a:off x="998849" y="1639031"/>
            <a:ext cx="8545201" cy="5139869"/>
          </a:xfrm>
          <a:prstGeom prst="rect">
            <a:avLst/>
          </a:prstGeom>
          <a:noFill/>
        </p:spPr>
        <p:txBody>
          <a:bodyPr wrap="square" rtlCol="0">
            <a:spAutoFit/>
          </a:bodyPr>
          <a:lstStyle/>
          <a:p>
            <a:r>
              <a:rPr lang="en-US" sz="3200" dirty="0">
                <a:solidFill>
                  <a:schemeClr val="bg1"/>
                </a:solidFill>
                <a:latin typeface="Poppins" panose="00000500000000000000" pitchFamily="2" charset="0"/>
                <a:cs typeface="Poppins" panose="00000500000000000000" pitchFamily="2" charset="0"/>
              </a:rPr>
              <a:t>Stewardship in the context of Garden Communities primarily means the long-term management and care of </a:t>
            </a:r>
            <a:r>
              <a:rPr lang="en-US" sz="3200" dirty="0">
                <a:solidFill>
                  <a:srgbClr val="C00000"/>
                </a:solidFill>
                <a:latin typeface="Poppins" panose="00000500000000000000" pitchFamily="2" charset="0"/>
                <a:cs typeface="Poppins" panose="00000500000000000000" pitchFamily="2" charset="0"/>
              </a:rPr>
              <a:t>community assets</a:t>
            </a:r>
            <a:r>
              <a:rPr lang="en-US" sz="3200" dirty="0">
                <a:solidFill>
                  <a:schemeClr val="bg1"/>
                </a:solidFill>
                <a:latin typeface="Poppins" panose="00000500000000000000" pitchFamily="2" charset="0"/>
                <a:cs typeface="Poppins" panose="00000500000000000000" pitchFamily="2" charset="0"/>
              </a:rPr>
              <a:t> </a:t>
            </a:r>
            <a:r>
              <a:rPr lang="en-US" sz="3200" dirty="0">
                <a:solidFill>
                  <a:srgbClr val="C00000"/>
                </a:solidFill>
                <a:latin typeface="Poppins" panose="00000500000000000000" pitchFamily="2" charset="0"/>
                <a:cs typeface="Poppins" panose="00000500000000000000" pitchFamily="2" charset="0"/>
              </a:rPr>
              <a:t>created through development. </a:t>
            </a:r>
          </a:p>
          <a:p>
            <a:endParaRPr lang="en-US" sz="3200" dirty="0">
              <a:solidFill>
                <a:schemeClr val="bg1"/>
              </a:solidFill>
              <a:latin typeface="Poppins" panose="00000500000000000000" pitchFamily="2" charset="0"/>
              <a:cs typeface="Poppins" panose="00000500000000000000" pitchFamily="2" charset="0"/>
            </a:endParaRPr>
          </a:p>
          <a:p>
            <a:r>
              <a:rPr lang="en-US" sz="3200" dirty="0">
                <a:solidFill>
                  <a:schemeClr val="bg1"/>
                </a:solidFill>
                <a:latin typeface="Poppins" panose="00000500000000000000" pitchFamily="2" charset="0"/>
                <a:cs typeface="Poppins" panose="00000500000000000000" pitchFamily="2" charset="0"/>
              </a:rPr>
              <a:t>Typically, this will include (non-adopted) green open spaces, sports and play facilities and community buildings.</a:t>
            </a:r>
          </a:p>
          <a:p>
            <a:endParaRPr lang="en-US" sz="4000" dirty="0">
              <a:solidFill>
                <a:schemeClr val="bg1"/>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38897596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a:extLst>
            <a:ext uri="{FF2B5EF4-FFF2-40B4-BE49-F238E27FC236}">
              <a16:creationId xmlns:a16="http://schemas.microsoft.com/office/drawing/2014/main" id="{88D4032E-F367-27D2-81C4-4BA3E83D172C}"/>
            </a:ext>
          </a:extLst>
        </p:cNvPr>
        <p:cNvGrpSpPr/>
        <p:nvPr/>
      </p:nvGrpSpPr>
      <p:grpSpPr>
        <a:xfrm>
          <a:off x="0" y="0"/>
          <a:ext cx="0" cy="0"/>
          <a:chOff x="0" y="0"/>
          <a:chExt cx="0" cy="0"/>
        </a:xfrm>
      </p:grpSpPr>
      <p:pic>
        <p:nvPicPr>
          <p:cNvPr id="6" name="Picture 5" descr="Blue arrow amid grey arrows">
            <a:extLst>
              <a:ext uri="{FF2B5EF4-FFF2-40B4-BE49-F238E27FC236}">
                <a16:creationId xmlns:a16="http://schemas.microsoft.com/office/drawing/2014/main" id="{AE38F118-C53F-7808-3198-6BFB971715D7}"/>
              </a:ext>
            </a:extLst>
          </p:cNvPr>
          <p:cNvPicPr>
            <a:picLocks noChangeAspect="1"/>
          </p:cNvPicPr>
          <p:nvPr/>
        </p:nvPicPr>
        <p:blipFill>
          <a:blip r:embed="rId3">
            <a:extLst>
              <a:ext uri="{28A0092B-C50C-407E-A947-70E740481C1C}">
                <a14:useLocalDpi xmlns:a14="http://schemas.microsoft.com/office/drawing/2010/main" val="0"/>
              </a:ext>
            </a:extLst>
          </a:blip>
          <a:srcRect r="29782"/>
          <a:stretch/>
        </p:blipFill>
        <p:spPr>
          <a:xfrm>
            <a:off x="5861496" y="124615"/>
            <a:ext cx="6271647" cy="6698769"/>
          </a:xfrm>
          <a:prstGeom prst="rect">
            <a:avLst/>
          </a:prstGeom>
        </p:spPr>
      </p:pic>
      <p:sp>
        <p:nvSpPr>
          <p:cNvPr id="7" name="Rectangle 6">
            <a:extLst>
              <a:ext uri="{FF2B5EF4-FFF2-40B4-BE49-F238E27FC236}">
                <a16:creationId xmlns:a16="http://schemas.microsoft.com/office/drawing/2014/main" id="{057C4533-9A51-BDF7-5EB9-0AFAF4387D78}"/>
              </a:ext>
            </a:extLst>
          </p:cNvPr>
          <p:cNvSpPr/>
          <p:nvPr/>
        </p:nvSpPr>
        <p:spPr>
          <a:xfrm>
            <a:off x="-132338" y="-74440"/>
            <a:ext cx="10139680" cy="7020560"/>
          </a:xfrm>
          <a:prstGeom prst="rect">
            <a:avLst/>
          </a:prstGeom>
          <a:gradFill flip="none" rotWithShape="1">
            <a:gsLst>
              <a:gs pos="0">
                <a:schemeClr val="bg1">
                  <a:alpha val="0"/>
                </a:schemeClr>
              </a:gs>
              <a:gs pos="32000">
                <a:schemeClr val="bg2">
                  <a:lumMod val="75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60552766-CA66-EB7A-29CD-0CEE268F514C}"/>
              </a:ext>
            </a:extLst>
          </p:cNvPr>
          <p:cNvSpPr>
            <a:spLocks noGrp="1" noRot="1" noMove="1" noResize="1" noEditPoints="1" noAdjustHandles="1" noChangeArrowheads="1" noChangeShapeType="1"/>
          </p:cNvSpPr>
          <p:nvPr/>
        </p:nvSpPr>
        <p:spPr>
          <a:xfrm>
            <a:off x="44143" y="56756"/>
            <a:ext cx="12089000" cy="6753947"/>
          </a:xfrm>
          <a:prstGeom prst="rect">
            <a:avLst/>
          </a:prstGeom>
          <a:noFill/>
          <a:ln w="127000">
            <a:solidFill>
              <a:srgbClr val="EFEF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rgbClr val="EFEFEF"/>
                </a:solidFill>
              </a:ln>
            </a:endParaRPr>
          </a:p>
        </p:txBody>
      </p:sp>
      <p:pic>
        <p:nvPicPr>
          <p:cNvPr id="9" name="Picture 8" descr="Logo&#10;&#10;Description automatically generated">
            <a:extLst>
              <a:ext uri="{FF2B5EF4-FFF2-40B4-BE49-F238E27FC236}">
                <a16:creationId xmlns:a16="http://schemas.microsoft.com/office/drawing/2014/main" id="{9D705747-623A-0E67-8950-1DF8C1B8E0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73754" y="165402"/>
            <a:ext cx="1146274" cy="1432843"/>
          </a:xfrm>
          <a:prstGeom prst="rect">
            <a:avLst/>
          </a:prstGeom>
        </p:spPr>
      </p:pic>
      <p:sp>
        <p:nvSpPr>
          <p:cNvPr id="2" name="Rectangle 1">
            <a:extLst>
              <a:ext uri="{FF2B5EF4-FFF2-40B4-BE49-F238E27FC236}">
                <a16:creationId xmlns:a16="http://schemas.microsoft.com/office/drawing/2014/main" id="{AEB1994E-2673-CA35-9C2B-5B96719F8B12}"/>
              </a:ext>
            </a:extLst>
          </p:cNvPr>
          <p:cNvSpPr/>
          <p:nvPr/>
        </p:nvSpPr>
        <p:spPr>
          <a:xfrm>
            <a:off x="998850" y="1402583"/>
            <a:ext cx="8218145" cy="45719"/>
          </a:xfrm>
          <a:prstGeom prst="rect">
            <a:avLst/>
          </a:prstGeom>
          <a:solidFill>
            <a:srgbClr val="FFD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4" name="TextBox 3">
            <a:extLst>
              <a:ext uri="{FF2B5EF4-FFF2-40B4-BE49-F238E27FC236}">
                <a16:creationId xmlns:a16="http://schemas.microsoft.com/office/drawing/2014/main" id="{F349516E-BCFA-84AC-A361-8F59F2605EA1}"/>
              </a:ext>
            </a:extLst>
          </p:cNvPr>
          <p:cNvSpPr txBox="1"/>
          <p:nvPr/>
        </p:nvSpPr>
        <p:spPr>
          <a:xfrm>
            <a:off x="998850" y="527880"/>
            <a:ext cx="9940900" cy="707886"/>
          </a:xfrm>
          <a:prstGeom prst="rect">
            <a:avLst/>
          </a:prstGeom>
          <a:noFill/>
        </p:spPr>
        <p:txBody>
          <a:bodyPr wrap="square" rtlCol="0">
            <a:spAutoFit/>
          </a:bodyPr>
          <a:lstStyle/>
          <a:p>
            <a:r>
              <a:rPr lang="en-US" sz="4000" dirty="0">
                <a:solidFill>
                  <a:schemeClr val="bg1"/>
                </a:solidFill>
                <a:latin typeface="Poppins" panose="00000500000000000000" pitchFamily="2" charset="0"/>
                <a:cs typeface="Poppins" panose="00000500000000000000" pitchFamily="2" charset="0"/>
              </a:rPr>
              <a:t>Stewardship</a:t>
            </a:r>
          </a:p>
        </p:txBody>
      </p:sp>
      <p:sp>
        <p:nvSpPr>
          <p:cNvPr id="5" name="TextBox 4">
            <a:extLst>
              <a:ext uri="{FF2B5EF4-FFF2-40B4-BE49-F238E27FC236}">
                <a16:creationId xmlns:a16="http://schemas.microsoft.com/office/drawing/2014/main" id="{A5AB0042-70F9-28F5-189F-05630826D86C}"/>
              </a:ext>
            </a:extLst>
          </p:cNvPr>
          <p:cNvSpPr txBox="1"/>
          <p:nvPr/>
        </p:nvSpPr>
        <p:spPr>
          <a:xfrm>
            <a:off x="998850" y="1881119"/>
            <a:ext cx="9940900" cy="3170099"/>
          </a:xfrm>
          <a:prstGeom prst="rect">
            <a:avLst/>
          </a:prstGeom>
          <a:noFill/>
        </p:spPr>
        <p:txBody>
          <a:bodyPr wrap="square" rtlCol="0">
            <a:spAutoFit/>
          </a:bodyPr>
          <a:lstStyle/>
          <a:p>
            <a:r>
              <a:rPr lang="en-GB" sz="4000" b="0" i="0" dirty="0">
                <a:solidFill>
                  <a:schemeClr val="bg1"/>
                </a:solidFill>
                <a:effectLst/>
                <a:latin typeface="Poppins" panose="00000500000000000000" pitchFamily="2" charset="0"/>
                <a:cs typeface="Poppins" panose="00000500000000000000" pitchFamily="2" charset="0"/>
              </a:rPr>
              <a:t>Long term asset management</a:t>
            </a:r>
          </a:p>
          <a:p>
            <a:r>
              <a:rPr lang="en-GB" sz="4000" dirty="0">
                <a:solidFill>
                  <a:schemeClr val="bg1"/>
                </a:solidFill>
                <a:latin typeface="Poppins" panose="00000500000000000000" pitchFamily="2" charset="0"/>
                <a:cs typeface="Poppins" panose="00000500000000000000" pitchFamily="2" charset="0"/>
              </a:rPr>
              <a:t>Buildings and places</a:t>
            </a:r>
          </a:p>
          <a:p>
            <a:r>
              <a:rPr lang="en-GB" sz="4000" dirty="0">
                <a:solidFill>
                  <a:schemeClr val="bg1"/>
                </a:solidFill>
                <a:latin typeface="Poppins" panose="00000500000000000000" pitchFamily="2" charset="0"/>
                <a:cs typeface="Poppins" panose="00000500000000000000" pitchFamily="2" charset="0"/>
              </a:rPr>
              <a:t>Events and services</a:t>
            </a:r>
          </a:p>
          <a:p>
            <a:r>
              <a:rPr lang="en-GB" sz="4000" dirty="0">
                <a:solidFill>
                  <a:schemeClr val="bg1"/>
                </a:solidFill>
                <a:latin typeface="Poppins" panose="00000500000000000000" pitchFamily="2" charset="0"/>
                <a:cs typeface="Poppins" panose="00000500000000000000" pitchFamily="2" charset="0"/>
              </a:rPr>
              <a:t>Commercial outlook</a:t>
            </a:r>
          </a:p>
          <a:p>
            <a:endParaRPr lang="en-US" sz="4000" dirty="0">
              <a:solidFill>
                <a:schemeClr val="bg1"/>
              </a:solidFill>
              <a:latin typeface="Poppins" panose="00000500000000000000" pitchFamily="2" charset="0"/>
              <a:cs typeface="Poppins" panose="00000500000000000000" pitchFamily="2" charset="0"/>
            </a:endParaRPr>
          </a:p>
        </p:txBody>
      </p:sp>
      <p:pic>
        <p:nvPicPr>
          <p:cNvPr id="9218" name="Picture 2" descr="Appointed as One of Three Suppliers appointed to Homes England FRAEW ...">
            <a:extLst>
              <a:ext uri="{FF2B5EF4-FFF2-40B4-BE49-F238E27FC236}">
                <a16:creationId xmlns:a16="http://schemas.microsoft.com/office/drawing/2014/main" id="{4AE402F5-E087-D9E7-D07C-9F100DCFA7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0770" y="4395044"/>
            <a:ext cx="3348519" cy="21207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90856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6356EA-4132-75A7-B84F-42349EF2C294}"/>
            </a:ext>
          </a:extLst>
        </p:cNvPr>
        <p:cNvGrpSpPr/>
        <p:nvPr/>
      </p:nvGrpSpPr>
      <p:grpSpPr>
        <a:xfrm>
          <a:off x="0" y="0"/>
          <a:ext cx="0" cy="0"/>
          <a:chOff x="0" y="0"/>
          <a:chExt cx="0" cy="0"/>
        </a:xfrm>
      </p:grpSpPr>
      <p:pic>
        <p:nvPicPr>
          <p:cNvPr id="13" name="Picture 12" descr="Red and white sticky note">
            <a:extLst>
              <a:ext uri="{FF2B5EF4-FFF2-40B4-BE49-F238E27FC236}">
                <a16:creationId xmlns:a16="http://schemas.microsoft.com/office/drawing/2014/main" id="{FA05CAE8-C7D3-E0A6-9F29-966442BE4B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6968" y="1104"/>
            <a:ext cx="7095203" cy="6945016"/>
          </a:xfrm>
          <a:prstGeom prst="rect">
            <a:avLst/>
          </a:prstGeom>
        </p:spPr>
      </p:pic>
      <p:pic>
        <p:nvPicPr>
          <p:cNvPr id="9" name="Picture 8" descr="Logo&#10;&#10;Description automatically generated">
            <a:extLst>
              <a:ext uri="{FF2B5EF4-FFF2-40B4-BE49-F238E27FC236}">
                <a16:creationId xmlns:a16="http://schemas.microsoft.com/office/drawing/2014/main" id="{5BA28AF6-C29D-569D-AE12-FA4B192B1D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73754" y="165402"/>
            <a:ext cx="1146274" cy="1432843"/>
          </a:xfrm>
          <a:prstGeom prst="rect">
            <a:avLst/>
          </a:prstGeom>
        </p:spPr>
      </p:pic>
      <p:sp>
        <p:nvSpPr>
          <p:cNvPr id="6" name="Rectangle 5">
            <a:extLst>
              <a:ext uri="{FF2B5EF4-FFF2-40B4-BE49-F238E27FC236}">
                <a16:creationId xmlns:a16="http://schemas.microsoft.com/office/drawing/2014/main" id="{87334767-205A-532C-0954-DF70545FC8A8}"/>
              </a:ext>
            </a:extLst>
          </p:cNvPr>
          <p:cNvSpPr/>
          <p:nvPr/>
        </p:nvSpPr>
        <p:spPr>
          <a:xfrm>
            <a:off x="-132337" y="-74440"/>
            <a:ext cx="6867434" cy="7020560"/>
          </a:xfrm>
          <a:prstGeom prst="rect">
            <a:avLst/>
          </a:prstGeom>
          <a:gradFill flip="none" rotWithShape="1">
            <a:gsLst>
              <a:gs pos="0">
                <a:schemeClr val="accent1">
                  <a:lumMod val="45000"/>
                  <a:lumOff val="55000"/>
                  <a:alpha val="0"/>
                </a:schemeClr>
              </a:gs>
              <a:gs pos="51000">
                <a:srgbClr val="40607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349EC2D7-90E9-6CF0-742A-DC7002E5513F}"/>
              </a:ext>
            </a:extLst>
          </p:cNvPr>
          <p:cNvSpPr/>
          <p:nvPr/>
        </p:nvSpPr>
        <p:spPr>
          <a:xfrm>
            <a:off x="850269" y="1190451"/>
            <a:ext cx="8218145" cy="45719"/>
          </a:xfrm>
          <a:prstGeom prst="rect">
            <a:avLst/>
          </a:prstGeom>
          <a:solidFill>
            <a:srgbClr val="FFD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3" name="TextBox 2">
            <a:extLst>
              <a:ext uri="{FF2B5EF4-FFF2-40B4-BE49-F238E27FC236}">
                <a16:creationId xmlns:a16="http://schemas.microsoft.com/office/drawing/2014/main" id="{7A89BBAF-101D-5404-1D8B-141BE67C5004}"/>
              </a:ext>
            </a:extLst>
          </p:cNvPr>
          <p:cNvSpPr txBox="1"/>
          <p:nvPr/>
        </p:nvSpPr>
        <p:spPr>
          <a:xfrm>
            <a:off x="998850" y="407021"/>
            <a:ext cx="5552501" cy="707886"/>
          </a:xfrm>
          <a:prstGeom prst="rect">
            <a:avLst/>
          </a:prstGeom>
          <a:noFill/>
        </p:spPr>
        <p:txBody>
          <a:bodyPr wrap="square" rtlCol="0">
            <a:spAutoFit/>
          </a:bodyPr>
          <a:lstStyle/>
          <a:p>
            <a:r>
              <a:rPr lang="en-GB" sz="4000" dirty="0">
                <a:solidFill>
                  <a:schemeClr val="bg1"/>
                </a:solidFill>
                <a:latin typeface="Poppins" panose="00000500000000000000" pitchFamily="2" charset="0"/>
                <a:cs typeface="Poppins" panose="00000500000000000000" pitchFamily="2" charset="0"/>
              </a:rPr>
              <a:t>Your questions</a:t>
            </a:r>
          </a:p>
        </p:txBody>
      </p:sp>
      <p:sp>
        <p:nvSpPr>
          <p:cNvPr id="14" name="TextBox 13">
            <a:extLst>
              <a:ext uri="{FF2B5EF4-FFF2-40B4-BE49-F238E27FC236}">
                <a16:creationId xmlns:a16="http://schemas.microsoft.com/office/drawing/2014/main" id="{30C8FA6A-E04A-4FFB-DB63-1C69DAAD4778}"/>
              </a:ext>
            </a:extLst>
          </p:cNvPr>
          <p:cNvSpPr txBox="1"/>
          <p:nvPr/>
        </p:nvSpPr>
        <p:spPr>
          <a:xfrm>
            <a:off x="1013937" y="2005781"/>
            <a:ext cx="3853031" cy="3785652"/>
          </a:xfrm>
          <a:prstGeom prst="rect">
            <a:avLst/>
          </a:prstGeom>
          <a:noFill/>
        </p:spPr>
        <p:txBody>
          <a:bodyPr wrap="square" rtlCol="0">
            <a:spAutoFit/>
          </a:bodyPr>
          <a:lstStyle/>
          <a:p>
            <a:r>
              <a:rPr lang="en-GB" sz="4000" dirty="0">
                <a:solidFill>
                  <a:schemeClr val="bg1"/>
                </a:solidFill>
                <a:latin typeface="Poppins" panose="00000500000000000000" pitchFamily="2" charset="0"/>
                <a:cs typeface="Poppins" panose="00000500000000000000" pitchFamily="2" charset="0"/>
              </a:rPr>
              <a:t>Guests in the room for you to chat to</a:t>
            </a:r>
          </a:p>
          <a:p>
            <a:endParaRPr lang="en-GB" sz="4000" dirty="0">
              <a:solidFill>
                <a:schemeClr val="bg1"/>
              </a:solidFill>
              <a:latin typeface="Poppins" panose="00000500000000000000" pitchFamily="2" charset="0"/>
              <a:cs typeface="Poppins" panose="00000500000000000000" pitchFamily="2" charset="0"/>
            </a:endParaRPr>
          </a:p>
          <a:p>
            <a:r>
              <a:rPr lang="en-GB" sz="4000" dirty="0">
                <a:solidFill>
                  <a:schemeClr val="bg1"/>
                </a:solidFill>
                <a:latin typeface="Poppins" panose="00000500000000000000" pitchFamily="2" charset="0"/>
                <a:cs typeface="Poppins" panose="00000500000000000000" pitchFamily="2" charset="0"/>
              </a:rPr>
              <a:t>Some already posted online</a:t>
            </a:r>
          </a:p>
        </p:txBody>
      </p:sp>
      <p:sp>
        <p:nvSpPr>
          <p:cNvPr id="16" name="TextBox 15">
            <a:extLst>
              <a:ext uri="{FF2B5EF4-FFF2-40B4-BE49-F238E27FC236}">
                <a16:creationId xmlns:a16="http://schemas.microsoft.com/office/drawing/2014/main" id="{00E40BD0-E46E-B289-1A60-C072A4F75209}"/>
              </a:ext>
            </a:extLst>
          </p:cNvPr>
          <p:cNvSpPr txBox="1"/>
          <p:nvPr/>
        </p:nvSpPr>
        <p:spPr>
          <a:xfrm rot="21208834">
            <a:off x="6730027" y="3378352"/>
            <a:ext cx="3369083" cy="523220"/>
          </a:xfrm>
          <a:prstGeom prst="rect">
            <a:avLst/>
          </a:prstGeom>
          <a:noFill/>
        </p:spPr>
        <p:txBody>
          <a:bodyPr wrap="square" rtlCol="0">
            <a:spAutoFit/>
          </a:bodyPr>
          <a:lstStyle/>
          <a:p>
            <a:r>
              <a:rPr lang="en-GB" sz="2800" dirty="0">
                <a:solidFill>
                  <a:srgbClr val="4C4C4C"/>
                </a:solidFill>
                <a:latin typeface="Ink Free" panose="03080402000500000000" pitchFamily="66" charset="0"/>
                <a:ea typeface="Times New Roman" panose="02020603050405020304" pitchFamily="18" charset="0"/>
              </a:rPr>
              <a:t>Questions submitted</a:t>
            </a:r>
            <a:endParaRPr lang="en-GB" sz="2800" dirty="0">
              <a:latin typeface="Ink Free" panose="03080402000500000000" pitchFamily="66" charset="0"/>
            </a:endParaRPr>
          </a:p>
        </p:txBody>
      </p:sp>
    </p:spTree>
    <p:extLst>
      <p:ext uri="{BB962C8B-B14F-4D97-AF65-F5344CB8AC3E}">
        <p14:creationId xmlns:p14="http://schemas.microsoft.com/office/powerpoint/2010/main" val="16232822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808766-DC0B-0CE0-FCDB-9B7AD916EB66}"/>
            </a:ext>
          </a:extLst>
        </p:cNvPr>
        <p:cNvGrpSpPr/>
        <p:nvPr/>
      </p:nvGrpSpPr>
      <p:grpSpPr>
        <a:xfrm>
          <a:off x="0" y="0"/>
          <a:ext cx="0" cy="0"/>
          <a:chOff x="0" y="0"/>
          <a:chExt cx="0" cy="0"/>
        </a:xfrm>
      </p:grpSpPr>
      <p:pic>
        <p:nvPicPr>
          <p:cNvPr id="13" name="Picture 12" descr="Red and white sticky note">
            <a:extLst>
              <a:ext uri="{FF2B5EF4-FFF2-40B4-BE49-F238E27FC236}">
                <a16:creationId xmlns:a16="http://schemas.microsoft.com/office/drawing/2014/main" id="{9F97AFBC-FCD1-7822-2C4F-EB0EF8951B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6968" y="1104"/>
            <a:ext cx="7095203" cy="6945016"/>
          </a:xfrm>
          <a:prstGeom prst="rect">
            <a:avLst/>
          </a:prstGeom>
        </p:spPr>
      </p:pic>
      <p:sp>
        <p:nvSpPr>
          <p:cNvPr id="4" name="Rectangle 3">
            <a:extLst>
              <a:ext uri="{FF2B5EF4-FFF2-40B4-BE49-F238E27FC236}">
                <a16:creationId xmlns:a16="http://schemas.microsoft.com/office/drawing/2014/main" id="{E2BE8D2A-548B-38D8-C2C6-39A6AD406427}"/>
              </a:ext>
            </a:extLst>
          </p:cNvPr>
          <p:cNvSpPr/>
          <p:nvPr/>
        </p:nvSpPr>
        <p:spPr>
          <a:xfrm>
            <a:off x="-132337" y="-74440"/>
            <a:ext cx="6867434" cy="7020560"/>
          </a:xfrm>
          <a:prstGeom prst="rect">
            <a:avLst/>
          </a:prstGeom>
          <a:gradFill flip="none" rotWithShape="1">
            <a:gsLst>
              <a:gs pos="0">
                <a:schemeClr val="accent1">
                  <a:lumMod val="45000"/>
                  <a:lumOff val="55000"/>
                  <a:alpha val="0"/>
                </a:schemeClr>
              </a:gs>
              <a:gs pos="51000">
                <a:srgbClr val="40607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descr="Logo&#10;&#10;Description automatically generated">
            <a:extLst>
              <a:ext uri="{FF2B5EF4-FFF2-40B4-BE49-F238E27FC236}">
                <a16:creationId xmlns:a16="http://schemas.microsoft.com/office/drawing/2014/main" id="{B7C170F6-40FD-316E-28C0-09DD1A53FC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73754" y="165402"/>
            <a:ext cx="1146274" cy="1432843"/>
          </a:xfrm>
          <a:prstGeom prst="rect">
            <a:avLst/>
          </a:prstGeom>
        </p:spPr>
      </p:pic>
      <p:sp>
        <p:nvSpPr>
          <p:cNvPr id="2" name="Rectangle 1">
            <a:extLst>
              <a:ext uri="{FF2B5EF4-FFF2-40B4-BE49-F238E27FC236}">
                <a16:creationId xmlns:a16="http://schemas.microsoft.com/office/drawing/2014/main" id="{D0CA0475-5DF9-A4C6-44C3-948BDD63DF4C}"/>
              </a:ext>
            </a:extLst>
          </p:cNvPr>
          <p:cNvSpPr/>
          <p:nvPr/>
        </p:nvSpPr>
        <p:spPr>
          <a:xfrm>
            <a:off x="850269" y="1190451"/>
            <a:ext cx="8218145" cy="45719"/>
          </a:xfrm>
          <a:prstGeom prst="rect">
            <a:avLst/>
          </a:prstGeom>
          <a:solidFill>
            <a:srgbClr val="FFD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3" name="TextBox 2">
            <a:extLst>
              <a:ext uri="{FF2B5EF4-FFF2-40B4-BE49-F238E27FC236}">
                <a16:creationId xmlns:a16="http://schemas.microsoft.com/office/drawing/2014/main" id="{3785EBCB-1366-F659-11BA-4C8808EFFC19}"/>
              </a:ext>
            </a:extLst>
          </p:cNvPr>
          <p:cNvSpPr txBox="1"/>
          <p:nvPr/>
        </p:nvSpPr>
        <p:spPr>
          <a:xfrm>
            <a:off x="998850" y="407021"/>
            <a:ext cx="5552501" cy="707886"/>
          </a:xfrm>
          <a:prstGeom prst="rect">
            <a:avLst/>
          </a:prstGeom>
          <a:noFill/>
        </p:spPr>
        <p:txBody>
          <a:bodyPr wrap="square" rtlCol="0">
            <a:spAutoFit/>
          </a:bodyPr>
          <a:lstStyle/>
          <a:p>
            <a:r>
              <a:rPr lang="en-GB" sz="4000" dirty="0">
                <a:solidFill>
                  <a:schemeClr val="bg1"/>
                </a:solidFill>
                <a:latin typeface="Poppins" panose="00000500000000000000" pitchFamily="2" charset="0"/>
                <a:cs typeface="Poppins" panose="00000500000000000000" pitchFamily="2" charset="0"/>
              </a:rPr>
              <a:t>Your questions</a:t>
            </a:r>
          </a:p>
        </p:txBody>
      </p:sp>
      <p:sp>
        <p:nvSpPr>
          <p:cNvPr id="14" name="TextBox 13">
            <a:extLst>
              <a:ext uri="{FF2B5EF4-FFF2-40B4-BE49-F238E27FC236}">
                <a16:creationId xmlns:a16="http://schemas.microsoft.com/office/drawing/2014/main" id="{D8993C24-C31E-FA6D-53D2-16F9444FD73E}"/>
              </a:ext>
            </a:extLst>
          </p:cNvPr>
          <p:cNvSpPr txBox="1"/>
          <p:nvPr/>
        </p:nvSpPr>
        <p:spPr>
          <a:xfrm>
            <a:off x="1013937" y="2005781"/>
            <a:ext cx="3853031" cy="3785652"/>
          </a:xfrm>
          <a:prstGeom prst="rect">
            <a:avLst/>
          </a:prstGeom>
          <a:noFill/>
        </p:spPr>
        <p:txBody>
          <a:bodyPr wrap="square" rtlCol="0">
            <a:spAutoFit/>
          </a:bodyPr>
          <a:lstStyle/>
          <a:p>
            <a:r>
              <a:rPr lang="en-GB" sz="4000" dirty="0">
                <a:solidFill>
                  <a:schemeClr val="bg1"/>
                </a:solidFill>
                <a:latin typeface="Poppins" panose="00000500000000000000" pitchFamily="2" charset="0"/>
                <a:cs typeface="Poppins" panose="00000500000000000000" pitchFamily="2" charset="0"/>
              </a:rPr>
              <a:t>Guests in the room for you to chat to</a:t>
            </a:r>
          </a:p>
          <a:p>
            <a:endParaRPr lang="en-GB" sz="4000" dirty="0">
              <a:solidFill>
                <a:schemeClr val="bg1"/>
              </a:solidFill>
              <a:latin typeface="Poppins" panose="00000500000000000000" pitchFamily="2" charset="0"/>
              <a:cs typeface="Poppins" panose="00000500000000000000" pitchFamily="2" charset="0"/>
            </a:endParaRPr>
          </a:p>
          <a:p>
            <a:r>
              <a:rPr lang="en-GB" sz="4000" dirty="0">
                <a:solidFill>
                  <a:schemeClr val="bg1"/>
                </a:solidFill>
                <a:latin typeface="Poppins" panose="00000500000000000000" pitchFamily="2" charset="0"/>
                <a:cs typeface="Poppins" panose="00000500000000000000" pitchFamily="2" charset="0"/>
              </a:rPr>
              <a:t>Some already posted online</a:t>
            </a:r>
          </a:p>
        </p:txBody>
      </p:sp>
      <p:sp>
        <p:nvSpPr>
          <p:cNvPr id="15" name="TextBox 14">
            <a:extLst>
              <a:ext uri="{FF2B5EF4-FFF2-40B4-BE49-F238E27FC236}">
                <a16:creationId xmlns:a16="http://schemas.microsoft.com/office/drawing/2014/main" id="{71FBE3C5-FF19-EEE5-4AF8-EDA523CDF724}"/>
              </a:ext>
            </a:extLst>
          </p:cNvPr>
          <p:cNvSpPr txBox="1"/>
          <p:nvPr/>
        </p:nvSpPr>
        <p:spPr>
          <a:xfrm rot="21208834">
            <a:off x="6361475" y="2676783"/>
            <a:ext cx="4060714" cy="2246769"/>
          </a:xfrm>
          <a:prstGeom prst="rect">
            <a:avLst/>
          </a:prstGeom>
          <a:noFill/>
        </p:spPr>
        <p:txBody>
          <a:bodyPr wrap="square" rtlCol="0">
            <a:spAutoFit/>
          </a:bodyPr>
          <a:lstStyle/>
          <a:p>
            <a:r>
              <a:rPr lang="en-GB" sz="2800" dirty="0">
                <a:solidFill>
                  <a:srgbClr val="4C4C4C"/>
                </a:solidFill>
                <a:latin typeface="Ink Free" panose="03080402000500000000" pitchFamily="66" charset="0"/>
                <a:ea typeface="Times New Roman" panose="02020603050405020304" pitchFamily="18" charset="0"/>
              </a:rPr>
              <a:t>H</a:t>
            </a:r>
            <a:r>
              <a:rPr lang="en-GB" sz="2800" dirty="0">
                <a:solidFill>
                  <a:srgbClr val="4C4C4C"/>
                </a:solidFill>
                <a:effectLst/>
                <a:latin typeface="Ink Free" panose="03080402000500000000" pitchFamily="66" charset="0"/>
                <a:ea typeface="Times New Roman" panose="02020603050405020304" pitchFamily="18" charset="0"/>
              </a:rPr>
              <a:t>as consideration been given to creating a roundabout at the junction of Northway lane and the park?</a:t>
            </a:r>
            <a:endParaRPr lang="en-GB" sz="2800" dirty="0">
              <a:latin typeface="Ink Free" panose="03080402000500000000" pitchFamily="66" charset="0"/>
            </a:endParaRPr>
          </a:p>
        </p:txBody>
      </p:sp>
      <p:sp>
        <p:nvSpPr>
          <p:cNvPr id="5" name="TextBox 4">
            <a:extLst>
              <a:ext uri="{FF2B5EF4-FFF2-40B4-BE49-F238E27FC236}">
                <a16:creationId xmlns:a16="http://schemas.microsoft.com/office/drawing/2014/main" id="{C06ED9D5-D297-94A1-B0E8-B6D72AD14D57}"/>
              </a:ext>
            </a:extLst>
          </p:cNvPr>
          <p:cNvSpPr txBox="1"/>
          <p:nvPr/>
        </p:nvSpPr>
        <p:spPr>
          <a:xfrm rot="21204445">
            <a:off x="6087056" y="1748333"/>
            <a:ext cx="1799035" cy="523220"/>
          </a:xfrm>
          <a:prstGeom prst="rect">
            <a:avLst/>
          </a:prstGeom>
          <a:noFill/>
        </p:spPr>
        <p:txBody>
          <a:bodyPr wrap="square" rtlCol="0">
            <a:spAutoFit/>
          </a:bodyPr>
          <a:lstStyle/>
          <a:p>
            <a:r>
              <a:rPr lang="en-GB" sz="2800" dirty="0">
                <a:solidFill>
                  <a:srgbClr val="4C4C4C"/>
                </a:solidFill>
                <a:effectLst/>
                <a:latin typeface="Ink Free" panose="03080402000500000000" pitchFamily="66" charset="0"/>
                <a:ea typeface="Times New Roman" panose="02020603050405020304" pitchFamily="18" charset="0"/>
              </a:rPr>
              <a:t>Ashchurch</a:t>
            </a:r>
            <a:endParaRPr lang="en-GB" sz="2800" dirty="0">
              <a:latin typeface="Ink Free" panose="03080402000500000000" pitchFamily="66" charset="0"/>
            </a:endParaRPr>
          </a:p>
        </p:txBody>
      </p:sp>
    </p:spTree>
    <p:extLst>
      <p:ext uri="{BB962C8B-B14F-4D97-AF65-F5344CB8AC3E}">
        <p14:creationId xmlns:p14="http://schemas.microsoft.com/office/powerpoint/2010/main" val="7800385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A1F53B-91C9-A22C-D90C-B390C773E458}"/>
            </a:ext>
          </a:extLst>
        </p:cNvPr>
        <p:cNvGrpSpPr/>
        <p:nvPr/>
      </p:nvGrpSpPr>
      <p:grpSpPr>
        <a:xfrm>
          <a:off x="0" y="0"/>
          <a:ext cx="0" cy="0"/>
          <a:chOff x="0" y="0"/>
          <a:chExt cx="0" cy="0"/>
        </a:xfrm>
      </p:grpSpPr>
      <p:pic>
        <p:nvPicPr>
          <p:cNvPr id="13" name="Picture 12" descr="Red and white sticky note">
            <a:extLst>
              <a:ext uri="{FF2B5EF4-FFF2-40B4-BE49-F238E27FC236}">
                <a16:creationId xmlns:a16="http://schemas.microsoft.com/office/drawing/2014/main" id="{6340274B-6CE4-E636-203D-62EA98F3D5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6968" y="1104"/>
            <a:ext cx="7095203" cy="6945016"/>
          </a:xfrm>
          <a:prstGeom prst="rect">
            <a:avLst/>
          </a:prstGeom>
        </p:spPr>
      </p:pic>
      <p:sp>
        <p:nvSpPr>
          <p:cNvPr id="4" name="Rectangle 3">
            <a:extLst>
              <a:ext uri="{FF2B5EF4-FFF2-40B4-BE49-F238E27FC236}">
                <a16:creationId xmlns:a16="http://schemas.microsoft.com/office/drawing/2014/main" id="{DF348B10-9694-7F36-8DBE-93FA48E8D450}"/>
              </a:ext>
            </a:extLst>
          </p:cNvPr>
          <p:cNvSpPr/>
          <p:nvPr/>
        </p:nvSpPr>
        <p:spPr>
          <a:xfrm>
            <a:off x="-132337" y="-74440"/>
            <a:ext cx="6867434" cy="7020560"/>
          </a:xfrm>
          <a:prstGeom prst="rect">
            <a:avLst/>
          </a:prstGeom>
          <a:gradFill flip="none" rotWithShape="1">
            <a:gsLst>
              <a:gs pos="0">
                <a:schemeClr val="accent1">
                  <a:lumMod val="45000"/>
                  <a:lumOff val="55000"/>
                  <a:alpha val="0"/>
                </a:schemeClr>
              </a:gs>
              <a:gs pos="51000">
                <a:srgbClr val="40607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descr="Logo&#10;&#10;Description automatically generated">
            <a:extLst>
              <a:ext uri="{FF2B5EF4-FFF2-40B4-BE49-F238E27FC236}">
                <a16:creationId xmlns:a16="http://schemas.microsoft.com/office/drawing/2014/main" id="{50A088DF-0C93-AB55-BDD5-09ABF40A25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73754" y="165402"/>
            <a:ext cx="1146274" cy="1432843"/>
          </a:xfrm>
          <a:prstGeom prst="rect">
            <a:avLst/>
          </a:prstGeom>
        </p:spPr>
      </p:pic>
      <p:sp>
        <p:nvSpPr>
          <p:cNvPr id="2" name="Rectangle 1">
            <a:extLst>
              <a:ext uri="{FF2B5EF4-FFF2-40B4-BE49-F238E27FC236}">
                <a16:creationId xmlns:a16="http://schemas.microsoft.com/office/drawing/2014/main" id="{0CE9E71F-07BF-B3AB-CB12-24E3900EEC78}"/>
              </a:ext>
            </a:extLst>
          </p:cNvPr>
          <p:cNvSpPr/>
          <p:nvPr/>
        </p:nvSpPr>
        <p:spPr>
          <a:xfrm>
            <a:off x="850269" y="1190451"/>
            <a:ext cx="8218145" cy="45719"/>
          </a:xfrm>
          <a:prstGeom prst="rect">
            <a:avLst/>
          </a:prstGeom>
          <a:solidFill>
            <a:srgbClr val="FFD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3" name="TextBox 2">
            <a:extLst>
              <a:ext uri="{FF2B5EF4-FFF2-40B4-BE49-F238E27FC236}">
                <a16:creationId xmlns:a16="http://schemas.microsoft.com/office/drawing/2014/main" id="{462F09B6-0E8D-ABA1-A809-CFAD9752675C}"/>
              </a:ext>
            </a:extLst>
          </p:cNvPr>
          <p:cNvSpPr txBox="1"/>
          <p:nvPr/>
        </p:nvSpPr>
        <p:spPr>
          <a:xfrm>
            <a:off x="998850" y="407021"/>
            <a:ext cx="5552501" cy="707886"/>
          </a:xfrm>
          <a:prstGeom prst="rect">
            <a:avLst/>
          </a:prstGeom>
          <a:noFill/>
        </p:spPr>
        <p:txBody>
          <a:bodyPr wrap="square" rtlCol="0">
            <a:spAutoFit/>
          </a:bodyPr>
          <a:lstStyle/>
          <a:p>
            <a:r>
              <a:rPr lang="en-GB" sz="4000" dirty="0">
                <a:solidFill>
                  <a:schemeClr val="bg1"/>
                </a:solidFill>
                <a:latin typeface="Poppins" panose="00000500000000000000" pitchFamily="2" charset="0"/>
                <a:cs typeface="Poppins" panose="00000500000000000000" pitchFamily="2" charset="0"/>
              </a:rPr>
              <a:t>Your questions</a:t>
            </a:r>
          </a:p>
        </p:txBody>
      </p:sp>
      <p:sp>
        <p:nvSpPr>
          <p:cNvPr id="14" name="TextBox 13">
            <a:extLst>
              <a:ext uri="{FF2B5EF4-FFF2-40B4-BE49-F238E27FC236}">
                <a16:creationId xmlns:a16="http://schemas.microsoft.com/office/drawing/2014/main" id="{F24078CC-C9DE-890B-BE77-5364F2262A0D}"/>
              </a:ext>
            </a:extLst>
          </p:cNvPr>
          <p:cNvSpPr txBox="1"/>
          <p:nvPr/>
        </p:nvSpPr>
        <p:spPr>
          <a:xfrm>
            <a:off x="1013937" y="2005781"/>
            <a:ext cx="3853031" cy="3785652"/>
          </a:xfrm>
          <a:prstGeom prst="rect">
            <a:avLst/>
          </a:prstGeom>
          <a:noFill/>
        </p:spPr>
        <p:txBody>
          <a:bodyPr wrap="square" rtlCol="0">
            <a:spAutoFit/>
          </a:bodyPr>
          <a:lstStyle/>
          <a:p>
            <a:r>
              <a:rPr lang="en-GB" sz="4000" dirty="0">
                <a:solidFill>
                  <a:schemeClr val="bg1"/>
                </a:solidFill>
                <a:latin typeface="Poppins" panose="00000500000000000000" pitchFamily="2" charset="0"/>
                <a:cs typeface="Poppins" panose="00000500000000000000" pitchFamily="2" charset="0"/>
              </a:rPr>
              <a:t>Guests in the room for you to chat to</a:t>
            </a:r>
          </a:p>
          <a:p>
            <a:endParaRPr lang="en-GB" sz="4000" dirty="0">
              <a:solidFill>
                <a:schemeClr val="bg1"/>
              </a:solidFill>
              <a:latin typeface="Poppins" panose="00000500000000000000" pitchFamily="2" charset="0"/>
              <a:cs typeface="Poppins" panose="00000500000000000000" pitchFamily="2" charset="0"/>
            </a:endParaRPr>
          </a:p>
          <a:p>
            <a:r>
              <a:rPr lang="en-GB" sz="4000" dirty="0">
                <a:solidFill>
                  <a:schemeClr val="bg1"/>
                </a:solidFill>
                <a:latin typeface="Poppins" panose="00000500000000000000" pitchFamily="2" charset="0"/>
                <a:cs typeface="Poppins" panose="00000500000000000000" pitchFamily="2" charset="0"/>
              </a:rPr>
              <a:t>Some already posted online</a:t>
            </a:r>
          </a:p>
        </p:txBody>
      </p:sp>
      <p:sp>
        <p:nvSpPr>
          <p:cNvPr id="15" name="TextBox 14">
            <a:extLst>
              <a:ext uri="{FF2B5EF4-FFF2-40B4-BE49-F238E27FC236}">
                <a16:creationId xmlns:a16="http://schemas.microsoft.com/office/drawing/2014/main" id="{429CC1E3-FB3E-943A-5B40-5E6BF1314D92}"/>
              </a:ext>
            </a:extLst>
          </p:cNvPr>
          <p:cNvSpPr txBox="1"/>
          <p:nvPr/>
        </p:nvSpPr>
        <p:spPr>
          <a:xfrm rot="21208834">
            <a:off x="6361475" y="3107670"/>
            <a:ext cx="4060714" cy="1384995"/>
          </a:xfrm>
          <a:prstGeom prst="rect">
            <a:avLst/>
          </a:prstGeom>
          <a:noFill/>
        </p:spPr>
        <p:txBody>
          <a:bodyPr wrap="square" rtlCol="0">
            <a:spAutoFit/>
          </a:bodyPr>
          <a:lstStyle/>
          <a:p>
            <a:r>
              <a:rPr lang="en-GB" sz="2800" dirty="0">
                <a:solidFill>
                  <a:srgbClr val="4C4C4C"/>
                </a:solidFill>
                <a:latin typeface="Ink Free" panose="03080402000500000000" pitchFamily="66" charset="0"/>
                <a:ea typeface="Times New Roman" panose="02020603050405020304" pitchFamily="18" charset="0"/>
              </a:rPr>
              <a:t>Will there be better bus services provided as properties are built?</a:t>
            </a:r>
            <a:endParaRPr lang="en-GB" sz="2800" dirty="0">
              <a:latin typeface="Ink Free" panose="03080402000500000000" pitchFamily="66" charset="0"/>
            </a:endParaRPr>
          </a:p>
        </p:txBody>
      </p:sp>
      <p:sp>
        <p:nvSpPr>
          <p:cNvPr id="5" name="TextBox 4">
            <a:extLst>
              <a:ext uri="{FF2B5EF4-FFF2-40B4-BE49-F238E27FC236}">
                <a16:creationId xmlns:a16="http://schemas.microsoft.com/office/drawing/2014/main" id="{3CD7E3E4-A0C9-89BA-BD52-38395B0ABC1A}"/>
              </a:ext>
            </a:extLst>
          </p:cNvPr>
          <p:cNvSpPr txBox="1"/>
          <p:nvPr/>
        </p:nvSpPr>
        <p:spPr>
          <a:xfrm rot="21204445">
            <a:off x="6087056" y="1748333"/>
            <a:ext cx="1799035" cy="523220"/>
          </a:xfrm>
          <a:prstGeom prst="rect">
            <a:avLst/>
          </a:prstGeom>
          <a:noFill/>
        </p:spPr>
        <p:txBody>
          <a:bodyPr wrap="square" rtlCol="0">
            <a:spAutoFit/>
          </a:bodyPr>
          <a:lstStyle/>
          <a:p>
            <a:r>
              <a:rPr lang="en-GB" sz="2800" dirty="0">
                <a:solidFill>
                  <a:srgbClr val="4C4C4C"/>
                </a:solidFill>
                <a:effectLst/>
                <a:latin typeface="Ink Free" panose="03080402000500000000" pitchFamily="66" charset="0"/>
                <a:ea typeface="Times New Roman" panose="02020603050405020304" pitchFamily="18" charset="0"/>
              </a:rPr>
              <a:t>Ashchurch</a:t>
            </a:r>
            <a:endParaRPr lang="en-GB" sz="2800" dirty="0">
              <a:latin typeface="Ink Free" panose="03080402000500000000" pitchFamily="66" charset="0"/>
            </a:endParaRPr>
          </a:p>
        </p:txBody>
      </p:sp>
    </p:spTree>
    <p:extLst>
      <p:ext uri="{BB962C8B-B14F-4D97-AF65-F5344CB8AC3E}">
        <p14:creationId xmlns:p14="http://schemas.microsoft.com/office/powerpoint/2010/main" val="19445710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a:extLst>
            <a:ext uri="{FF2B5EF4-FFF2-40B4-BE49-F238E27FC236}">
              <a16:creationId xmlns:a16="http://schemas.microsoft.com/office/drawing/2014/main" id="{0911D578-8C06-8C8C-8505-73CD35F7980C}"/>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74C8CF35-B782-0E48-8E42-E316131C77B1}"/>
              </a:ext>
            </a:extLst>
          </p:cNvPr>
          <p:cNvSpPr>
            <a:spLocks noGrp="1" noRot="1" noMove="1" noResize="1" noEditPoints="1" noAdjustHandles="1" noChangeArrowheads="1" noChangeShapeType="1"/>
          </p:cNvSpPr>
          <p:nvPr/>
        </p:nvSpPr>
        <p:spPr>
          <a:xfrm>
            <a:off x="44143" y="56756"/>
            <a:ext cx="12089000" cy="6753947"/>
          </a:xfrm>
          <a:prstGeom prst="rect">
            <a:avLst/>
          </a:prstGeom>
          <a:noFill/>
          <a:ln w="127000">
            <a:solidFill>
              <a:srgbClr val="EFEF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rgbClr val="EFEFEF"/>
                </a:solidFill>
              </a:ln>
            </a:endParaRPr>
          </a:p>
        </p:txBody>
      </p:sp>
      <p:pic>
        <p:nvPicPr>
          <p:cNvPr id="9" name="Picture 8" descr="Logo&#10;&#10;Description automatically generated">
            <a:extLst>
              <a:ext uri="{FF2B5EF4-FFF2-40B4-BE49-F238E27FC236}">
                <a16:creationId xmlns:a16="http://schemas.microsoft.com/office/drawing/2014/main" id="{57F0BB4F-EA19-9CAA-7E29-D88A3C5A0F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3754" y="165402"/>
            <a:ext cx="1146274" cy="1432843"/>
          </a:xfrm>
          <a:prstGeom prst="rect">
            <a:avLst/>
          </a:prstGeom>
        </p:spPr>
      </p:pic>
      <p:sp>
        <p:nvSpPr>
          <p:cNvPr id="2" name="Rectangle 1">
            <a:extLst>
              <a:ext uri="{FF2B5EF4-FFF2-40B4-BE49-F238E27FC236}">
                <a16:creationId xmlns:a16="http://schemas.microsoft.com/office/drawing/2014/main" id="{602ED872-CDE9-14CC-AF1B-43AF4AE10372}"/>
              </a:ext>
            </a:extLst>
          </p:cNvPr>
          <p:cNvSpPr/>
          <p:nvPr/>
        </p:nvSpPr>
        <p:spPr>
          <a:xfrm>
            <a:off x="998850" y="1402583"/>
            <a:ext cx="8218145" cy="45719"/>
          </a:xfrm>
          <a:prstGeom prst="rect">
            <a:avLst/>
          </a:prstGeom>
          <a:solidFill>
            <a:srgbClr val="FFD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4" name="TextBox 3">
            <a:extLst>
              <a:ext uri="{FF2B5EF4-FFF2-40B4-BE49-F238E27FC236}">
                <a16:creationId xmlns:a16="http://schemas.microsoft.com/office/drawing/2014/main" id="{7CAE8336-579C-7503-1A17-04436CAD949E}"/>
              </a:ext>
            </a:extLst>
          </p:cNvPr>
          <p:cNvSpPr txBox="1"/>
          <p:nvPr/>
        </p:nvSpPr>
        <p:spPr>
          <a:xfrm>
            <a:off x="921731" y="527880"/>
            <a:ext cx="9940900" cy="707886"/>
          </a:xfrm>
          <a:prstGeom prst="rect">
            <a:avLst/>
          </a:prstGeom>
          <a:noFill/>
        </p:spPr>
        <p:txBody>
          <a:bodyPr wrap="square" rtlCol="0">
            <a:spAutoFit/>
          </a:bodyPr>
          <a:lstStyle/>
          <a:p>
            <a:r>
              <a:rPr lang="en-US" sz="4000" dirty="0">
                <a:solidFill>
                  <a:schemeClr val="bg1"/>
                </a:solidFill>
                <a:latin typeface="Poppins" panose="00000500000000000000" pitchFamily="2" charset="0"/>
                <a:cs typeface="Poppins" panose="00000500000000000000" pitchFamily="2" charset="0"/>
              </a:rPr>
              <a:t>Meet the team</a:t>
            </a:r>
          </a:p>
        </p:txBody>
      </p:sp>
      <p:sp>
        <p:nvSpPr>
          <p:cNvPr id="3" name="Parallelogram 2">
            <a:extLst>
              <a:ext uri="{FF2B5EF4-FFF2-40B4-BE49-F238E27FC236}">
                <a16:creationId xmlns:a16="http://schemas.microsoft.com/office/drawing/2014/main" id="{5D937FC0-1457-EAF0-385E-F6D34D23B48E}"/>
              </a:ext>
            </a:extLst>
          </p:cNvPr>
          <p:cNvSpPr/>
          <p:nvPr/>
        </p:nvSpPr>
        <p:spPr>
          <a:xfrm>
            <a:off x="304800" y="1885368"/>
            <a:ext cx="2905521" cy="4443266"/>
          </a:xfrm>
          <a:prstGeom prst="parallelogram">
            <a:avLst/>
          </a:prstGeom>
          <a:blipFill dpi="0" rotWithShape="1">
            <a:blip r:embed="rId4">
              <a:extLst>
                <a:ext uri="{28A0092B-C50C-407E-A947-70E740481C1C}">
                  <a14:useLocalDpi xmlns:a14="http://schemas.microsoft.com/office/drawing/2010/main" val="0"/>
                </a:ext>
              </a:extLst>
            </a:blip>
            <a:srcRect/>
            <a:stretch>
              <a:fillRect l="-91046" t="1" r="-36938" b="-32367"/>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arallelogram 6">
            <a:extLst>
              <a:ext uri="{FF2B5EF4-FFF2-40B4-BE49-F238E27FC236}">
                <a16:creationId xmlns:a16="http://schemas.microsoft.com/office/drawing/2014/main" id="{F798B932-6DC2-11EF-05D3-B71C16012EE8}"/>
              </a:ext>
            </a:extLst>
          </p:cNvPr>
          <p:cNvSpPr/>
          <p:nvPr/>
        </p:nvSpPr>
        <p:spPr>
          <a:xfrm>
            <a:off x="2614776" y="1885367"/>
            <a:ext cx="2816016" cy="4432321"/>
          </a:xfrm>
          <a:prstGeom prst="parallelogram">
            <a:avLst/>
          </a:prstGeom>
          <a:blipFill>
            <a:blip r:embed="rId5"/>
            <a:stretch>
              <a:fillRect l="-29934" r="-21098" b="-13263"/>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Parallelogram 7">
            <a:extLst>
              <a:ext uri="{FF2B5EF4-FFF2-40B4-BE49-F238E27FC236}">
                <a16:creationId xmlns:a16="http://schemas.microsoft.com/office/drawing/2014/main" id="{019D4BC6-B711-9DAB-A66E-BBA80110EBDA}"/>
              </a:ext>
            </a:extLst>
          </p:cNvPr>
          <p:cNvSpPr/>
          <p:nvPr/>
        </p:nvSpPr>
        <p:spPr>
          <a:xfrm>
            <a:off x="4784287" y="1879893"/>
            <a:ext cx="2760640" cy="4448738"/>
          </a:xfrm>
          <a:prstGeom prst="parallelogram">
            <a:avLst/>
          </a:prstGeom>
          <a:blipFill dpi="0" rotWithShape="1">
            <a:blip r:embed="rId6">
              <a:extLst>
                <a:ext uri="{28A0092B-C50C-407E-A947-70E740481C1C}">
                  <a14:useLocalDpi xmlns:a14="http://schemas.microsoft.com/office/drawing/2010/main" val="0"/>
                </a:ext>
              </a:extLst>
            </a:blip>
            <a:srcRect/>
            <a:stretch>
              <a:fillRect l="-61326" r="-50764"/>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Parallelogram 9">
            <a:extLst>
              <a:ext uri="{FF2B5EF4-FFF2-40B4-BE49-F238E27FC236}">
                <a16:creationId xmlns:a16="http://schemas.microsoft.com/office/drawing/2014/main" id="{6FBC9BE7-F74B-B762-EFA5-2521FC68F6D9}"/>
              </a:ext>
            </a:extLst>
          </p:cNvPr>
          <p:cNvSpPr/>
          <p:nvPr/>
        </p:nvSpPr>
        <p:spPr>
          <a:xfrm>
            <a:off x="6927925" y="1879893"/>
            <a:ext cx="2677984" cy="4443266"/>
          </a:xfrm>
          <a:prstGeom prst="parallelogram">
            <a:avLst/>
          </a:prstGeom>
          <a:blipFill>
            <a:blip r:embed="rId7"/>
            <a:stretch>
              <a:fillRect l="-5946" r="-1419" b="-2040"/>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Parallelogram 11">
            <a:extLst>
              <a:ext uri="{FF2B5EF4-FFF2-40B4-BE49-F238E27FC236}">
                <a16:creationId xmlns:a16="http://schemas.microsoft.com/office/drawing/2014/main" id="{260FA29E-C996-699D-D40E-3B2D946E039C}"/>
              </a:ext>
            </a:extLst>
          </p:cNvPr>
          <p:cNvSpPr/>
          <p:nvPr/>
        </p:nvSpPr>
        <p:spPr>
          <a:xfrm>
            <a:off x="8981681" y="1885365"/>
            <a:ext cx="2767867" cy="4443267"/>
          </a:xfrm>
          <a:prstGeom prst="parallelogram">
            <a:avLst/>
          </a:prstGeom>
          <a:blipFill>
            <a:blip r:embed="rId8"/>
            <a:stretch>
              <a:fillRect t="-4724" b="-2606"/>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5362937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4133D2-7FC4-8B70-445F-4F6A234B5EEE}"/>
            </a:ext>
          </a:extLst>
        </p:cNvPr>
        <p:cNvGrpSpPr/>
        <p:nvPr/>
      </p:nvGrpSpPr>
      <p:grpSpPr>
        <a:xfrm>
          <a:off x="0" y="0"/>
          <a:ext cx="0" cy="0"/>
          <a:chOff x="0" y="0"/>
          <a:chExt cx="0" cy="0"/>
        </a:xfrm>
      </p:grpSpPr>
      <p:pic>
        <p:nvPicPr>
          <p:cNvPr id="13" name="Picture 12" descr="Red and white sticky note">
            <a:extLst>
              <a:ext uri="{FF2B5EF4-FFF2-40B4-BE49-F238E27FC236}">
                <a16:creationId xmlns:a16="http://schemas.microsoft.com/office/drawing/2014/main" id="{73FD2F08-B9BB-39CB-099C-BB0DC7B202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6968" y="1104"/>
            <a:ext cx="7095203" cy="6945016"/>
          </a:xfrm>
          <a:prstGeom prst="rect">
            <a:avLst/>
          </a:prstGeom>
        </p:spPr>
      </p:pic>
      <p:sp>
        <p:nvSpPr>
          <p:cNvPr id="4" name="Rectangle 3">
            <a:extLst>
              <a:ext uri="{FF2B5EF4-FFF2-40B4-BE49-F238E27FC236}">
                <a16:creationId xmlns:a16="http://schemas.microsoft.com/office/drawing/2014/main" id="{39FF38CC-0429-30A4-37B4-C24CCF58BFF0}"/>
              </a:ext>
            </a:extLst>
          </p:cNvPr>
          <p:cNvSpPr/>
          <p:nvPr/>
        </p:nvSpPr>
        <p:spPr>
          <a:xfrm>
            <a:off x="-132337" y="-74440"/>
            <a:ext cx="6867434" cy="7020560"/>
          </a:xfrm>
          <a:prstGeom prst="rect">
            <a:avLst/>
          </a:prstGeom>
          <a:gradFill flip="none" rotWithShape="1">
            <a:gsLst>
              <a:gs pos="0">
                <a:schemeClr val="accent1">
                  <a:lumMod val="45000"/>
                  <a:lumOff val="55000"/>
                  <a:alpha val="0"/>
                </a:schemeClr>
              </a:gs>
              <a:gs pos="51000">
                <a:srgbClr val="40607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descr="Logo&#10;&#10;Description automatically generated">
            <a:extLst>
              <a:ext uri="{FF2B5EF4-FFF2-40B4-BE49-F238E27FC236}">
                <a16:creationId xmlns:a16="http://schemas.microsoft.com/office/drawing/2014/main" id="{400A0E93-1054-E1AA-93C1-2256A82214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73754" y="165402"/>
            <a:ext cx="1146274" cy="1432843"/>
          </a:xfrm>
          <a:prstGeom prst="rect">
            <a:avLst/>
          </a:prstGeom>
        </p:spPr>
      </p:pic>
      <p:sp>
        <p:nvSpPr>
          <p:cNvPr id="2" name="Rectangle 1">
            <a:extLst>
              <a:ext uri="{FF2B5EF4-FFF2-40B4-BE49-F238E27FC236}">
                <a16:creationId xmlns:a16="http://schemas.microsoft.com/office/drawing/2014/main" id="{9A20DFB8-3352-CFB9-EA2E-4EB6E2319D2D}"/>
              </a:ext>
            </a:extLst>
          </p:cNvPr>
          <p:cNvSpPr/>
          <p:nvPr/>
        </p:nvSpPr>
        <p:spPr>
          <a:xfrm>
            <a:off x="850269" y="1190451"/>
            <a:ext cx="8218145" cy="45719"/>
          </a:xfrm>
          <a:prstGeom prst="rect">
            <a:avLst/>
          </a:prstGeom>
          <a:solidFill>
            <a:srgbClr val="FFD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3" name="TextBox 2">
            <a:extLst>
              <a:ext uri="{FF2B5EF4-FFF2-40B4-BE49-F238E27FC236}">
                <a16:creationId xmlns:a16="http://schemas.microsoft.com/office/drawing/2014/main" id="{0056414E-2EE1-4F3D-EDA8-AE24DB7EA4A6}"/>
              </a:ext>
            </a:extLst>
          </p:cNvPr>
          <p:cNvSpPr txBox="1"/>
          <p:nvPr/>
        </p:nvSpPr>
        <p:spPr>
          <a:xfrm>
            <a:off x="998850" y="407021"/>
            <a:ext cx="5552501" cy="707886"/>
          </a:xfrm>
          <a:prstGeom prst="rect">
            <a:avLst/>
          </a:prstGeom>
          <a:noFill/>
        </p:spPr>
        <p:txBody>
          <a:bodyPr wrap="square" rtlCol="0">
            <a:spAutoFit/>
          </a:bodyPr>
          <a:lstStyle/>
          <a:p>
            <a:r>
              <a:rPr lang="en-GB" sz="4000" dirty="0">
                <a:solidFill>
                  <a:schemeClr val="bg1"/>
                </a:solidFill>
                <a:latin typeface="Poppins" panose="00000500000000000000" pitchFamily="2" charset="0"/>
                <a:cs typeface="Poppins" panose="00000500000000000000" pitchFamily="2" charset="0"/>
              </a:rPr>
              <a:t>Your questions</a:t>
            </a:r>
          </a:p>
        </p:txBody>
      </p:sp>
      <p:sp>
        <p:nvSpPr>
          <p:cNvPr id="14" name="TextBox 13">
            <a:extLst>
              <a:ext uri="{FF2B5EF4-FFF2-40B4-BE49-F238E27FC236}">
                <a16:creationId xmlns:a16="http://schemas.microsoft.com/office/drawing/2014/main" id="{62B6B60B-62A9-09B5-59AB-CB6200C22980}"/>
              </a:ext>
            </a:extLst>
          </p:cNvPr>
          <p:cNvSpPr txBox="1"/>
          <p:nvPr/>
        </p:nvSpPr>
        <p:spPr>
          <a:xfrm>
            <a:off x="1013937" y="2005781"/>
            <a:ext cx="3853031" cy="3785652"/>
          </a:xfrm>
          <a:prstGeom prst="rect">
            <a:avLst/>
          </a:prstGeom>
          <a:noFill/>
        </p:spPr>
        <p:txBody>
          <a:bodyPr wrap="square" rtlCol="0">
            <a:spAutoFit/>
          </a:bodyPr>
          <a:lstStyle/>
          <a:p>
            <a:r>
              <a:rPr lang="en-GB" sz="4000" dirty="0">
                <a:solidFill>
                  <a:schemeClr val="bg1"/>
                </a:solidFill>
                <a:latin typeface="Poppins" panose="00000500000000000000" pitchFamily="2" charset="0"/>
                <a:cs typeface="Poppins" panose="00000500000000000000" pitchFamily="2" charset="0"/>
              </a:rPr>
              <a:t>Guests in the room for you to chat to</a:t>
            </a:r>
          </a:p>
          <a:p>
            <a:endParaRPr lang="en-GB" sz="4000" dirty="0">
              <a:solidFill>
                <a:schemeClr val="bg1"/>
              </a:solidFill>
              <a:latin typeface="Poppins" panose="00000500000000000000" pitchFamily="2" charset="0"/>
              <a:cs typeface="Poppins" panose="00000500000000000000" pitchFamily="2" charset="0"/>
            </a:endParaRPr>
          </a:p>
          <a:p>
            <a:r>
              <a:rPr lang="en-GB" sz="4000" dirty="0">
                <a:solidFill>
                  <a:schemeClr val="bg1"/>
                </a:solidFill>
                <a:latin typeface="Poppins" panose="00000500000000000000" pitchFamily="2" charset="0"/>
                <a:cs typeface="Poppins" panose="00000500000000000000" pitchFamily="2" charset="0"/>
              </a:rPr>
              <a:t>Some already posted online</a:t>
            </a:r>
          </a:p>
        </p:txBody>
      </p:sp>
      <p:sp>
        <p:nvSpPr>
          <p:cNvPr id="15" name="TextBox 14">
            <a:extLst>
              <a:ext uri="{FF2B5EF4-FFF2-40B4-BE49-F238E27FC236}">
                <a16:creationId xmlns:a16="http://schemas.microsoft.com/office/drawing/2014/main" id="{DC70E798-CCFA-4E24-3228-53066AE9611A}"/>
              </a:ext>
            </a:extLst>
          </p:cNvPr>
          <p:cNvSpPr txBox="1"/>
          <p:nvPr/>
        </p:nvSpPr>
        <p:spPr>
          <a:xfrm rot="21208834">
            <a:off x="6361475" y="2676784"/>
            <a:ext cx="4060714" cy="2246769"/>
          </a:xfrm>
          <a:prstGeom prst="rect">
            <a:avLst/>
          </a:prstGeom>
          <a:noFill/>
        </p:spPr>
        <p:txBody>
          <a:bodyPr wrap="square" rtlCol="0">
            <a:spAutoFit/>
          </a:bodyPr>
          <a:lstStyle/>
          <a:p>
            <a:r>
              <a:rPr lang="en-US" sz="2800" dirty="0">
                <a:solidFill>
                  <a:srgbClr val="4C4C4C"/>
                </a:solidFill>
                <a:latin typeface="Ink Free" panose="03080402000500000000" pitchFamily="66" charset="0"/>
                <a:ea typeface="Times New Roman" panose="02020603050405020304" pitchFamily="18" charset="0"/>
              </a:rPr>
              <a:t>What long-term provision is in place to develop community integration with the existing population?</a:t>
            </a:r>
            <a:endParaRPr lang="en-GB" sz="2800" dirty="0">
              <a:latin typeface="Ink Free" panose="03080402000500000000" pitchFamily="66" charset="0"/>
            </a:endParaRPr>
          </a:p>
        </p:txBody>
      </p:sp>
      <p:sp>
        <p:nvSpPr>
          <p:cNvPr id="5" name="TextBox 4">
            <a:extLst>
              <a:ext uri="{FF2B5EF4-FFF2-40B4-BE49-F238E27FC236}">
                <a16:creationId xmlns:a16="http://schemas.microsoft.com/office/drawing/2014/main" id="{6CCEA71B-3C81-30BC-4AB3-80EF559C3B9A}"/>
              </a:ext>
            </a:extLst>
          </p:cNvPr>
          <p:cNvSpPr txBox="1"/>
          <p:nvPr/>
        </p:nvSpPr>
        <p:spPr>
          <a:xfrm rot="21204445">
            <a:off x="6087056" y="1748333"/>
            <a:ext cx="1799035" cy="523220"/>
          </a:xfrm>
          <a:prstGeom prst="rect">
            <a:avLst/>
          </a:prstGeom>
          <a:noFill/>
        </p:spPr>
        <p:txBody>
          <a:bodyPr wrap="square" rtlCol="0">
            <a:spAutoFit/>
          </a:bodyPr>
          <a:lstStyle/>
          <a:p>
            <a:r>
              <a:rPr lang="en-GB" sz="2800" dirty="0">
                <a:solidFill>
                  <a:srgbClr val="4C4C4C"/>
                </a:solidFill>
                <a:effectLst/>
                <a:latin typeface="Ink Free" panose="03080402000500000000" pitchFamily="66" charset="0"/>
                <a:ea typeface="Times New Roman" panose="02020603050405020304" pitchFamily="18" charset="0"/>
              </a:rPr>
              <a:t>Northway</a:t>
            </a:r>
            <a:endParaRPr lang="en-GB" sz="2800" dirty="0">
              <a:latin typeface="Ink Free" panose="03080402000500000000" pitchFamily="66" charset="0"/>
            </a:endParaRPr>
          </a:p>
        </p:txBody>
      </p:sp>
    </p:spTree>
    <p:extLst>
      <p:ext uri="{BB962C8B-B14F-4D97-AF65-F5344CB8AC3E}">
        <p14:creationId xmlns:p14="http://schemas.microsoft.com/office/powerpoint/2010/main" val="31487148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1F544E"/>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D0F5119-08B8-161A-46A0-BD82DE547DCC}"/>
              </a:ext>
            </a:extLst>
          </p:cNvPr>
          <p:cNvSpPr>
            <a:spLocks noGrp="1" noRot="1" noMove="1" noResize="1" noEditPoints="1" noAdjustHandles="1" noChangeArrowheads="1" noChangeShapeType="1"/>
          </p:cNvSpPr>
          <p:nvPr/>
        </p:nvSpPr>
        <p:spPr>
          <a:xfrm>
            <a:off x="44143" y="56756"/>
            <a:ext cx="12089000" cy="6753947"/>
          </a:xfrm>
          <a:prstGeom prst="rect">
            <a:avLst/>
          </a:prstGeom>
          <a:no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rgbClr val="EFEFEF"/>
                </a:solidFill>
              </a:ln>
            </a:endParaRPr>
          </a:p>
        </p:txBody>
      </p:sp>
      <p:pic>
        <p:nvPicPr>
          <p:cNvPr id="15" name="Picture 14">
            <a:extLst>
              <a:ext uri="{FF2B5EF4-FFF2-40B4-BE49-F238E27FC236}">
                <a16:creationId xmlns:a16="http://schemas.microsoft.com/office/drawing/2014/main" id="{67F4F58F-85BB-D5E0-A0B1-4CE2DE8F483E}"/>
              </a:ext>
            </a:extLst>
          </p:cNvPr>
          <p:cNvPicPr>
            <a:picLocks noChangeAspect="1"/>
          </p:cNvPicPr>
          <p:nvPr/>
        </p:nvPicPr>
        <p:blipFill>
          <a:blip r:embed="rId3"/>
          <a:stretch>
            <a:fillRect/>
          </a:stretch>
        </p:blipFill>
        <p:spPr>
          <a:xfrm>
            <a:off x="1344322" y="0"/>
            <a:ext cx="9679153" cy="6858000"/>
          </a:xfrm>
          <a:prstGeom prst="rect">
            <a:avLst/>
          </a:prstGeom>
        </p:spPr>
      </p:pic>
    </p:spTree>
    <p:extLst>
      <p:ext uri="{BB962C8B-B14F-4D97-AF65-F5344CB8AC3E}">
        <p14:creationId xmlns:p14="http://schemas.microsoft.com/office/powerpoint/2010/main" val="39210997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a:extLst>
            <a:ext uri="{FF2B5EF4-FFF2-40B4-BE49-F238E27FC236}">
              <a16:creationId xmlns:a16="http://schemas.microsoft.com/office/drawing/2014/main" id="{812A7EFD-3C6F-E0DE-F9D0-5E42D28D6BB9}"/>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CFB0DFB2-E3FF-8F4D-EA21-FECED8125F02}"/>
              </a:ext>
            </a:extLst>
          </p:cNvPr>
          <p:cNvSpPr>
            <a:spLocks noGrp="1" noRot="1" noMove="1" noResize="1" noEditPoints="1" noAdjustHandles="1" noChangeArrowheads="1" noChangeShapeType="1"/>
          </p:cNvSpPr>
          <p:nvPr/>
        </p:nvSpPr>
        <p:spPr>
          <a:xfrm>
            <a:off x="44143" y="56756"/>
            <a:ext cx="12089000" cy="6753947"/>
          </a:xfrm>
          <a:prstGeom prst="rect">
            <a:avLst/>
          </a:prstGeom>
          <a:noFill/>
          <a:ln w="127000">
            <a:solidFill>
              <a:srgbClr val="EFEF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rgbClr val="EFEFEF"/>
                </a:solidFill>
              </a:ln>
              <a:latin typeface="Poppins" panose="00000500000000000000" pitchFamily="2" charset="0"/>
              <a:cs typeface="Poppins" panose="00000500000000000000" pitchFamily="2" charset="0"/>
            </a:endParaRPr>
          </a:p>
        </p:txBody>
      </p:sp>
      <p:pic>
        <p:nvPicPr>
          <p:cNvPr id="9" name="Picture 8" descr="Logo&#10;&#10;Description automatically generated">
            <a:extLst>
              <a:ext uri="{FF2B5EF4-FFF2-40B4-BE49-F238E27FC236}">
                <a16:creationId xmlns:a16="http://schemas.microsoft.com/office/drawing/2014/main" id="{F5CD0AEE-2654-E5B5-E2BD-78CEE43F6D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3754" y="165402"/>
            <a:ext cx="1146274" cy="1432843"/>
          </a:xfrm>
          <a:prstGeom prst="rect">
            <a:avLst/>
          </a:prstGeom>
        </p:spPr>
      </p:pic>
      <p:sp>
        <p:nvSpPr>
          <p:cNvPr id="2" name="Rectangle 1">
            <a:extLst>
              <a:ext uri="{FF2B5EF4-FFF2-40B4-BE49-F238E27FC236}">
                <a16:creationId xmlns:a16="http://schemas.microsoft.com/office/drawing/2014/main" id="{06AA2FEE-7D7C-FC62-1EF5-36CC44AB4A8B}"/>
              </a:ext>
            </a:extLst>
          </p:cNvPr>
          <p:cNvSpPr/>
          <p:nvPr/>
        </p:nvSpPr>
        <p:spPr>
          <a:xfrm>
            <a:off x="998850" y="1402583"/>
            <a:ext cx="8218145" cy="45719"/>
          </a:xfrm>
          <a:prstGeom prst="rect">
            <a:avLst/>
          </a:prstGeom>
          <a:solidFill>
            <a:srgbClr val="FFD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latin typeface="Poppins" panose="00000500000000000000" pitchFamily="2" charset="0"/>
              <a:cs typeface="Poppins" panose="00000500000000000000" pitchFamily="2" charset="0"/>
            </a:endParaRPr>
          </a:p>
        </p:txBody>
      </p:sp>
      <p:sp>
        <p:nvSpPr>
          <p:cNvPr id="4" name="TextBox 3">
            <a:extLst>
              <a:ext uri="{FF2B5EF4-FFF2-40B4-BE49-F238E27FC236}">
                <a16:creationId xmlns:a16="http://schemas.microsoft.com/office/drawing/2014/main" id="{60D4E099-9A6F-CDA0-D3D0-1AD37D49EE20}"/>
              </a:ext>
            </a:extLst>
          </p:cNvPr>
          <p:cNvSpPr txBox="1"/>
          <p:nvPr/>
        </p:nvSpPr>
        <p:spPr>
          <a:xfrm>
            <a:off x="4748981" y="527880"/>
            <a:ext cx="6113650" cy="707886"/>
          </a:xfrm>
          <a:prstGeom prst="rect">
            <a:avLst/>
          </a:prstGeom>
          <a:noFill/>
        </p:spPr>
        <p:txBody>
          <a:bodyPr wrap="square" rtlCol="0">
            <a:spAutoFit/>
          </a:bodyPr>
          <a:lstStyle/>
          <a:p>
            <a:r>
              <a:rPr lang="en-US" sz="4000" dirty="0">
                <a:solidFill>
                  <a:schemeClr val="bg1"/>
                </a:solidFill>
                <a:latin typeface="Poppins" panose="00000500000000000000" pitchFamily="2" charset="0"/>
                <a:cs typeface="Poppins" panose="00000500000000000000" pitchFamily="2" charset="0"/>
              </a:rPr>
              <a:t>Alice</a:t>
            </a:r>
          </a:p>
        </p:txBody>
      </p:sp>
      <p:sp>
        <p:nvSpPr>
          <p:cNvPr id="3" name="Parallelogram 2">
            <a:extLst>
              <a:ext uri="{FF2B5EF4-FFF2-40B4-BE49-F238E27FC236}">
                <a16:creationId xmlns:a16="http://schemas.microsoft.com/office/drawing/2014/main" id="{832508ED-F256-E816-6C4C-A1E23A696F8A}"/>
              </a:ext>
            </a:extLst>
          </p:cNvPr>
          <p:cNvSpPr/>
          <p:nvPr/>
        </p:nvSpPr>
        <p:spPr>
          <a:xfrm>
            <a:off x="0" y="0"/>
            <a:ext cx="4947920" cy="6858000"/>
          </a:xfrm>
          <a:prstGeom prst="parallelogram">
            <a:avLst/>
          </a:prstGeom>
          <a:blipFill dpi="0" rotWithShape="1">
            <a:blip r:embed="rId4">
              <a:extLst>
                <a:ext uri="{28A0092B-C50C-407E-A947-70E740481C1C}">
                  <a14:useLocalDpi xmlns:a14="http://schemas.microsoft.com/office/drawing/2010/main" val="0"/>
                </a:ext>
              </a:extLst>
            </a:blip>
            <a:srcRect/>
            <a:stretch>
              <a:fillRect l="-91046" t="1" r="-36938" b="-32367"/>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Poppins" panose="00000500000000000000" pitchFamily="2" charset="0"/>
              <a:cs typeface="Poppins" panose="00000500000000000000" pitchFamily="2" charset="0"/>
            </a:endParaRPr>
          </a:p>
        </p:txBody>
      </p:sp>
      <p:sp>
        <p:nvSpPr>
          <p:cNvPr id="5" name="TextBox 4">
            <a:extLst>
              <a:ext uri="{FF2B5EF4-FFF2-40B4-BE49-F238E27FC236}">
                <a16:creationId xmlns:a16="http://schemas.microsoft.com/office/drawing/2014/main" id="{BCEDCB73-3C35-DC59-F7C0-654DEF00752A}"/>
              </a:ext>
            </a:extLst>
          </p:cNvPr>
          <p:cNvSpPr txBox="1"/>
          <p:nvPr/>
        </p:nvSpPr>
        <p:spPr>
          <a:xfrm>
            <a:off x="4748981" y="1459247"/>
            <a:ext cx="6695768" cy="2323713"/>
          </a:xfrm>
          <a:prstGeom prst="rect">
            <a:avLst/>
          </a:prstGeom>
          <a:noFill/>
        </p:spPr>
        <p:txBody>
          <a:bodyPr wrap="square" rtlCol="0">
            <a:spAutoFit/>
          </a:bodyPr>
          <a:lstStyle/>
          <a:p>
            <a:pPr>
              <a:spcAft>
                <a:spcPts val="600"/>
              </a:spcAft>
            </a:pPr>
            <a:r>
              <a:rPr lang="en-US" sz="2600" dirty="0">
                <a:solidFill>
                  <a:schemeClr val="bg1"/>
                </a:solidFill>
                <a:latin typeface="Poppins" panose="00000500000000000000" pitchFamily="2" charset="0"/>
                <a:cs typeface="Poppins" panose="00000500000000000000" pitchFamily="2" charset="0"/>
              </a:rPr>
              <a:t>Place Development Manager</a:t>
            </a:r>
          </a:p>
          <a:p>
            <a:pPr>
              <a:spcAft>
                <a:spcPts val="600"/>
              </a:spcAft>
            </a:pPr>
            <a:r>
              <a:rPr lang="en-US" sz="2600" dirty="0">
                <a:solidFill>
                  <a:schemeClr val="bg1"/>
                </a:solidFill>
                <a:latin typeface="Poppins" panose="00000500000000000000" pitchFamily="2" charset="0"/>
                <a:cs typeface="Poppins" panose="00000500000000000000" pitchFamily="2" charset="0"/>
              </a:rPr>
              <a:t>Lives: Near Cheltenham</a:t>
            </a:r>
          </a:p>
          <a:p>
            <a:pPr>
              <a:spcAft>
                <a:spcPts val="600"/>
              </a:spcAft>
            </a:pPr>
            <a:r>
              <a:rPr lang="en-US" sz="2600" dirty="0">
                <a:solidFill>
                  <a:schemeClr val="bg1"/>
                </a:solidFill>
                <a:latin typeface="Poppins" panose="00000500000000000000" pitchFamily="2" charset="0"/>
                <a:cs typeface="Poppins" panose="00000500000000000000" pitchFamily="2" charset="0"/>
              </a:rPr>
              <a:t>Background: Urban Design – public and private sector</a:t>
            </a:r>
          </a:p>
          <a:p>
            <a:pPr>
              <a:spcAft>
                <a:spcPts val="600"/>
              </a:spcAft>
            </a:pPr>
            <a:r>
              <a:rPr lang="en-US" sz="2600" dirty="0">
                <a:solidFill>
                  <a:schemeClr val="bg1"/>
                </a:solidFill>
                <a:latin typeface="Poppins" panose="00000500000000000000" pitchFamily="2" charset="0"/>
                <a:cs typeface="Poppins" panose="00000500000000000000" pitchFamily="2" charset="0"/>
              </a:rPr>
              <a:t>Music: Just about anything!</a:t>
            </a:r>
          </a:p>
        </p:txBody>
      </p:sp>
      <p:sp>
        <p:nvSpPr>
          <p:cNvPr id="22" name="Parallelogram 21">
            <a:extLst>
              <a:ext uri="{FF2B5EF4-FFF2-40B4-BE49-F238E27FC236}">
                <a16:creationId xmlns:a16="http://schemas.microsoft.com/office/drawing/2014/main" id="{5C80335F-FEE0-CECD-0819-9F72CC4CD833}"/>
              </a:ext>
            </a:extLst>
          </p:cNvPr>
          <p:cNvSpPr/>
          <p:nvPr/>
        </p:nvSpPr>
        <p:spPr>
          <a:xfrm>
            <a:off x="6797040" y="5041944"/>
            <a:ext cx="1437815" cy="1639710"/>
          </a:xfrm>
          <a:prstGeom prst="parallelogram">
            <a:avLst/>
          </a:prstGeom>
          <a:blipFill>
            <a:blip r:embed="rId5"/>
            <a:stretch>
              <a:fillRect l="-29934" r="-21098" b="-13263"/>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Poppins" panose="00000500000000000000" pitchFamily="2" charset="0"/>
              <a:cs typeface="Poppins" panose="00000500000000000000" pitchFamily="2" charset="0"/>
            </a:endParaRPr>
          </a:p>
        </p:txBody>
      </p:sp>
      <p:sp>
        <p:nvSpPr>
          <p:cNvPr id="27" name="Parallelogram 26">
            <a:extLst>
              <a:ext uri="{FF2B5EF4-FFF2-40B4-BE49-F238E27FC236}">
                <a16:creationId xmlns:a16="http://schemas.microsoft.com/office/drawing/2014/main" id="{E9F6B391-A63B-7876-C491-66342CC44959}"/>
              </a:ext>
            </a:extLst>
          </p:cNvPr>
          <p:cNvSpPr/>
          <p:nvPr/>
        </p:nvSpPr>
        <p:spPr>
          <a:xfrm>
            <a:off x="9162591" y="5063833"/>
            <a:ext cx="1540827" cy="1628765"/>
          </a:xfrm>
          <a:prstGeom prst="parallelogram">
            <a:avLst/>
          </a:prstGeom>
          <a:blipFill>
            <a:blip r:embed="rId6"/>
            <a:stretch>
              <a:fillRect l="-5946" r="-1419" b="-2040"/>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cs typeface="Poppins" panose="00000500000000000000" pitchFamily="2" charset="0"/>
            </a:endParaRPr>
          </a:p>
        </p:txBody>
      </p:sp>
      <p:sp>
        <p:nvSpPr>
          <p:cNvPr id="28" name="Parallelogram 27">
            <a:extLst>
              <a:ext uri="{FF2B5EF4-FFF2-40B4-BE49-F238E27FC236}">
                <a16:creationId xmlns:a16="http://schemas.microsoft.com/office/drawing/2014/main" id="{D32B85D3-FE3E-78F2-76EC-8F07EA4FC832}"/>
              </a:ext>
            </a:extLst>
          </p:cNvPr>
          <p:cNvSpPr/>
          <p:nvPr/>
        </p:nvSpPr>
        <p:spPr>
          <a:xfrm>
            <a:off x="10451455" y="5063833"/>
            <a:ext cx="1437815" cy="1628765"/>
          </a:xfrm>
          <a:prstGeom prst="parallelogram">
            <a:avLst/>
          </a:prstGeom>
          <a:blipFill>
            <a:blip r:embed="rId7"/>
            <a:stretch>
              <a:fillRect t="-4724" r="14502" b="-2606"/>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cs typeface="Poppins" panose="00000500000000000000" pitchFamily="2" charset="0"/>
            </a:endParaRPr>
          </a:p>
        </p:txBody>
      </p:sp>
      <p:sp>
        <p:nvSpPr>
          <p:cNvPr id="29" name="Parallelogram 28">
            <a:extLst>
              <a:ext uri="{FF2B5EF4-FFF2-40B4-BE49-F238E27FC236}">
                <a16:creationId xmlns:a16="http://schemas.microsoft.com/office/drawing/2014/main" id="{04F0F2FD-D4A7-50A6-DB3F-18AF7C1DF0AA}"/>
              </a:ext>
            </a:extLst>
          </p:cNvPr>
          <p:cNvSpPr/>
          <p:nvPr/>
        </p:nvSpPr>
        <p:spPr>
          <a:xfrm>
            <a:off x="7976739" y="5041944"/>
            <a:ext cx="1437815" cy="1639710"/>
          </a:xfrm>
          <a:prstGeom prst="parallelogram">
            <a:avLst/>
          </a:prstGeom>
          <a:blipFill dpi="0" rotWithShape="1">
            <a:blip r:embed="rId8">
              <a:extLst>
                <a:ext uri="{28A0092B-C50C-407E-A947-70E740481C1C}">
                  <a14:useLocalDpi xmlns:a14="http://schemas.microsoft.com/office/drawing/2010/main" val="0"/>
                </a:ext>
              </a:extLst>
            </a:blip>
            <a:srcRect/>
            <a:stretch>
              <a:fillRect l="-45166" r="-23420"/>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27293366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a:extLst>
            <a:ext uri="{FF2B5EF4-FFF2-40B4-BE49-F238E27FC236}">
              <a16:creationId xmlns:a16="http://schemas.microsoft.com/office/drawing/2014/main" id="{B5D7C7FC-E067-B74F-03A9-A44E15FEC43A}"/>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C32EB59F-50EB-6116-80F9-094FEDA781CF}"/>
              </a:ext>
            </a:extLst>
          </p:cNvPr>
          <p:cNvSpPr>
            <a:spLocks noGrp="1" noRot="1" noMove="1" noResize="1" noEditPoints="1" noAdjustHandles="1" noChangeArrowheads="1" noChangeShapeType="1"/>
          </p:cNvSpPr>
          <p:nvPr/>
        </p:nvSpPr>
        <p:spPr>
          <a:xfrm>
            <a:off x="44143" y="56756"/>
            <a:ext cx="12089000" cy="6753947"/>
          </a:xfrm>
          <a:prstGeom prst="rect">
            <a:avLst/>
          </a:prstGeom>
          <a:noFill/>
          <a:ln w="127000">
            <a:solidFill>
              <a:srgbClr val="EFEF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rgbClr val="EFEFEF"/>
                </a:solidFill>
              </a:ln>
              <a:latin typeface="Poppins" panose="00000500000000000000" pitchFamily="2" charset="0"/>
              <a:cs typeface="Poppins" panose="00000500000000000000" pitchFamily="2" charset="0"/>
            </a:endParaRPr>
          </a:p>
        </p:txBody>
      </p:sp>
      <p:pic>
        <p:nvPicPr>
          <p:cNvPr id="9" name="Picture 8" descr="Logo&#10;&#10;Description automatically generated">
            <a:extLst>
              <a:ext uri="{FF2B5EF4-FFF2-40B4-BE49-F238E27FC236}">
                <a16:creationId xmlns:a16="http://schemas.microsoft.com/office/drawing/2014/main" id="{B0AFE068-992D-3A66-B7CA-FB1AC19064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3754" y="165402"/>
            <a:ext cx="1146274" cy="1432843"/>
          </a:xfrm>
          <a:prstGeom prst="rect">
            <a:avLst/>
          </a:prstGeom>
        </p:spPr>
      </p:pic>
      <p:sp>
        <p:nvSpPr>
          <p:cNvPr id="2" name="Rectangle 1">
            <a:extLst>
              <a:ext uri="{FF2B5EF4-FFF2-40B4-BE49-F238E27FC236}">
                <a16:creationId xmlns:a16="http://schemas.microsoft.com/office/drawing/2014/main" id="{F5D7395A-7F9E-6ADD-4EB1-4A26EA27B2D9}"/>
              </a:ext>
            </a:extLst>
          </p:cNvPr>
          <p:cNvSpPr/>
          <p:nvPr/>
        </p:nvSpPr>
        <p:spPr>
          <a:xfrm>
            <a:off x="998850" y="1402583"/>
            <a:ext cx="8218145" cy="45719"/>
          </a:xfrm>
          <a:prstGeom prst="rect">
            <a:avLst/>
          </a:prstGeom>
          <a:solidFill>
            <a:srgbClr val="FFD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latin typeface="Poppins" panose="00000500000000000000" pitchFamily="2" charset="0"/>
              <a:cs typeface="Poppins" panose="00000500000000000000" pitchFamily="2" charset="0"/>
            </a:endParaRPr>
          </a:p>
        </p:txBody>
      </p:sp>
      <p:sp>
        <p:nvSpPr>
          <p:cNvPr id="4" name="TextBox 3">
            <a:extLst>
              <a:ext uri="{FF2B5EF4-FFF2-40B4-BE49-F238E27FC236}">
                <a16:creationId xmlns:a16="http://schemas.microsoft.com/office/drawing/2014/main" id="{DBB5E862-A9D0-72C7-3448-584DD2A00134}"/>
              </a:ext>
            </a:extLst>
          </p:cNvPr>
          <p:cNvSpPr txBox="1"/>
          <p:nvPr/>
        </p:nvSpPr>
        <p:spPr>
          <a:xfrm>
            <a:off x="5004619" y="527880"/>
            <a:ext cx="5858012" cy="707886"/>
          </a:xfrm>
          <a:prstGeom prst="rect">
            <a:avLst/>
          </a:prstGeom>
          <a:noFill/>
        </p:spPr>
        <p:txBody>
          <a:bodyPr wrap="square" rtlCol="0">
            <a:spAutoFit/>
          </a:bodyPr>
          <a:lstStyle/>
          <a:p>
            <a:r>
              <a:rPr lang="en-US" sz="4000" dirty="0">
                <a:solidFill>
                  <a:schemeClr val="bg1"/>
                </a:solidFill>
                <a:latin typeface="Poppins" panose="00000500000000000000" pitchFamily="2" charset="0"/>
                <a:cs typeface="Poppins" panose="00000500000000000000" pitchFamily="2" charset="0"/>
              </a:rPr>
              <a:t>Neil</a:t>
            </a:r>
          </a:p>
        </p:txBody>
      </p:sp>
      <p:sp>
        <p:nvSpPr>
          <p:cNvPr id="7" name="Parallelogram 6">
            <a:extLst>
              <a:ext uri="{FF2B5EF4-FFF2-40B4-BE49-F238E27FC236}">
                <a16:creationId xmlns:a16="http://schemas.microsoft.com/office/drawing/2014/main" id="{E4313632-5FA5-2378-1017-65280CFE6CEB}"/>
              </a:ext>
            </a:extLst>
          </p:cNvPr>
          <p:cNvSpPr/>
          <p:nvPr/>
        </p:nvSpPr>
        <p:spPr>
          <a:xfrm>
            <a:off x="-7508" y="0"/>
            <a:ext cx="5097668" cy="6858000"/>
          </a:xfrm>
          <a:prstGeom prst="parallelogram">
            <a:avLst/>
          </a:prstGeom>
          <a:blipFill>
            <a:blip r:embed="rId4"/>
            <a:stretch>
              <a:fillRect l="-29934" r="-21098" b="-13263"/>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Poppins" panose="00000500000000000000" pitchFamily="2" charset="0"/>
              <a:cs typeface="Poppins" panose="00000500000000000000" pitchFamily="2" charset="0"/>
            </a:endParaRPr>
          </a:p>
        </p:txBody>
      </p:sp>
      <p:sp>
        <p:nvSpPr>
          <p:cNvPr id="5" name="TextBox 4">
            <a:extLst>
              <a:ext uri="{FF2B5EF4-FFF2-40B4-BE49-F238E27FC236}">
                <a16:creationId xmlns:a16="http://schemas.microsoft.com/office/drawing/2014/main" id="{5E8E6AC0-CEC1-4B76-B77C-6B0E279F83FB}"/>
              </a:ext>
            </a:extLst>
          </p:cNvPr>
          <p:cNvSpPr txBox="1"/>
          <p:nvPr/>
        </p:nvSpPr>
        <p:spPr>
          <a:xfrm>
            <a:off x="4909221" y="1536174"/>
            <a:ext cx="6695768" cy="2323713"/>
          </a:xfrm>
          <a:prstGeom prst="rect">
            <a:avLst/>
          </a:prstGeom>
          <a:noFill/>
        </p:spPr>
        <p:txBody>
          <a:bodyPr wrap="square" rtlCol="0">
            <a:spAutoFit/>
          </a:bodyPr>
          <a:lstStyle/>
          <a:p>
            <a:pPr>
              <a:spcAft>
                <a:spcPts val="600"/>
              </a:spcAft>
            </a:pPr>
            <a:r>
              <a:rPr lang="en-US" sz="2600" dirty="0">
                <a:solidFill>
                  <a:schemeClr val="bg1"/>
                </a:solidFill>
                <a:latin typeface="Poppins" panose="00000500000000000000" pitchFamily="2" charset="0"/>
                <a:cs typeface="Poppins" panose="00000500000000000000" pitchFamily="2" charset="0"/>
              </a:rPr>
              <a:t>Programme Officer</a:t>
            </a:r>
          </a:p>
          <a:p>
            <a:pPr>
              <a:spcAft>
                <a:spcPts val="600"/>
              </a:spcAft>
            </a:pPr>
            <a:r>
              <a:rPr lang="en-US" sz="2600" dirty="0">
                <a:solidFill>
                  <a:schemeClr val="bg1"/>
                </a:solidFill>
                <a:latin typeface="Poppins" panose="00000500000000000000" pitchFamily="2" charset="0"/>
                <a:cs typeface="Poppins" panose="00000500000000000000" pitchFamily="2" charset="0"/>
              </a:rPr>
              <a:t>Lives: Near Gloucester</a:t>
            </a:r>
          </a:p>
          <a:p>
            <a:pPr>
              <a:spcAft>
                <a:spcPts val="600"/>
              </a:spcAft>
            </a:pPr>
            <a:r>
              <a:rPr lang="en-US" sz="2600" dirty="0">
                <a:solidFill>
                  <a:schemeClr val="bg1"/>
                </a:solidFill>
                <a:latin typeface="Poppins" panose="00000500000000000000" pitchFamily="2" charset="0"/>
                <a:cs typeface="Poppins" panose="00000500000000000000" pitchFamily="2" charset="0"/>
              </a:rPr>
              <a:t>Background: Programme and project management including Glos LEP</a:t>
            </a:r>
          </a:p>
          <a:p>
            <a:pPr>
              <a:spcAft>
                <a:spcPts val="600"/>
              </a:spcAft>
            </a:pPr>
            <a:r>
              <a:rPr lang="en-US" sz="2600" dirty="0">
                <a:solidFill>
                  <a:schemeClr val="bg1"/>
                </a:solidFill>
                <a:latin typeface="Poppins" panose="00000500000000000000" pitchFamily="2" charset="0"/>
                <a:cs typeface="Poppins" panose="00000500000000000000" pitchFamily="2" charset="0"/>
              </a:rPr>
              <a:t>Music: Country since Nashville</a:t>
            </a:r>
          </a:p>
        </p:txBody>
      </p:sp>
      <p:sp>
        <p:nvSpPr>
          <p:cNvPr id="13" name="Parallelogram 12">
            <a:extLst>
              <a:ext uri="{FF2B5EF4-FFF2-40B4-BE49-F238E27FC236}">
                <a16:creationId xmlns:a16="http://schemas.microsoft.com/office/drawing/2014/main" id="{366E8EE3-BE94-1A01-9C8A-D0B312FCE4D5}"/>
              </a:ext>
            </a:extLst>
          </p:cNvPr>
          <p:cNvSpPr/>
          <p:nvPr/>
        </p:nvSpPr>
        <p:spPr>
          <a:xfrm>
            <a:off x="9162591" y="5063833"/>
            <a:ext cx="1540827" cy="1628765"/>
          </a:xfrm>
          <a:prstGeom prst="parallelogram">
            <a:avLst/>
          </a:prstGeom>
          <a:blipFill>
            <a:blip r:embed="rId5"/>
            <a:stretch>
              <a:fillRect l="-5946" r="-1419" b="-2040"/>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cs typeface="Poppins" panose="00000500000000000000" pitchFamily="2" charset="0"/>
            </a:endParaRPr>
          </a:p>
        </p:txBody>
      </p:sp>
      <p:sp>
        <p:nvSpPr>
          <p:cNvPr id="14" name="Parallelogram 13">
            <a:extLst>
              <a:ext uri="{FF2B5EF4-FFF2-40B4-BE49-F238E27FC236}">
                <a16:creationId xmlns:a16="http://schemas.microsoft.com/office/drawing/2014/main" id="{5AF402FF-3A89-A0F0-A1E3-135C06F55E89}"/>
              </a:ext>
            </a:extLst>
          </p:cNvPr>
          <p:cNvSpPr/>
          <p:nvPr/>
        </p:nvSpPr>
        <p:spPr>
          <a:xfrm>
            <a:off x="10451455" y="5063833"/>
            <a:ext cx="1437815" cy="1628765"/>
          </a:xfrm>
          <a:prstGeom prst="parallelogram">
            <a:avLst/>
          </a:prstGeom>
          <a:blipFill>
            <a:blip r:embed="rId6"/>
            <a:stretch>
              <a:fillRect t="-4724" r="14502" b="-2606"/>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cs typeface="Poppins" panose="00000500000000000000" pitchFamily="2" charset="0"/>
            </a:endParaRPr>
          </a:p>
        </p:txBody>
      </p:sp>
      <p:sp>
        <p:nvSpPr>
          <p:cNvPr id="15" name="Parallelogram 14">
            <a:extLst>
              <a:ext uri="{FF2B5EF4-FFF2-40B4-BE49-F238E27FC236}">
                <a16:creationId xmlns:a16="http://schemas.microsoft.com/office/drawing/2014/main" id="{20C4C7B1-13BA-A85A-523D-AEA05E731979}"/>
              </a:ext>
            </a:extLst>
          </p:cNvPr>
          <p:cNvSpPr/>
          <p:nvPr/>
        </p:nvSpPr>
        <p:spPr>
          <a:xfrm>
            <a:off x="6687875" y="5052888"/>
            <a:ext cx="1540827" cy="1639710"/>
          </a:xfrm>
          <a:prstGeom prst="parallelogram">
            <a:avLst/>
          </a:prstGeom>
          <a:blipFill dpi="0" rotWithShape="1">
            <a:blip r:embed="rId7">
              <a:extLst>
                <a:ext uri="{28A0092B-C50C-407E-A947-70E740481C1C}">
                  <a14:useLocalDpi xmlns:a14="http://schemas.microsoft.com/office/drawing/2010/main" val="0"/>
                </a:ext>
              </a:extLst>
            </a:blip>
            <a:srcRect/>
            <a:stretch>
              <a:fillRect l="-91046" t="1" r="-36938" b="-32367"/>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Poppins" panose="00000500000000000000" pitchFamily="2" charset="0"/>
              <a:cs typeface="Poppins" panose="00000500000000000000" pitchFamily="2" charset="0"/>
            </a:endParaRPr>
          </a:p>
        </p:txBody>
      </p:sp>
      <p:sp>
        <p:nvSpPr>
          <p:cNvPr id="17" name="Parallelogram 16">
            <a:extLst>
              <a:ext uri="{FF2B5EF4-FFF2-40B4-BE49-F238E27FC236}">
                <a16:creationId xmlns:a16="http://schemas.microsoft.com/office/drawing/2014/main" id="{CE10405C-4A00-648B-89A3-76AC423CDE06}"/>
              </a:ext>
            </a:extLst>
          </p:cNvPr>
          <p:cNvSpPr/>
          <p:nvPr/>
        </p:nvSpPr>
        <p:spPr>
          <a:xfrm>
            <a:off x="7976739" y="5052888"/>
            <a:ext cx="1437815" cy="1639710"/>
          </a:xfrm>
          <a:prstGeom prst="parallelogram">
            <a:avLst/>
          </a:prstGeom>
          <a:blipFill dpi="0" rotWithShape="1">
            <a:blip r:embed="rId8">
              <a:extLst>
                <a:ext uri="{28A0092B-C50C-407E-A947-70E740481C1C}">
                  <a14:useLocalDpi xmlns:a14="http://schemas.microsoft.com/office/drawing/2010/main" val="0"/>
                </a:ext>
              </a:extLst>
            </a:blip>
            <a:srcRect/>
            <a:stretch>
              <a:fillRect l="-45166" r="-23420"/>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34275920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a:extLst>
            <a:ext uri="{FF2B5EF4-FFF2-40B4-BE49-F238E27FC236}">
              <a16:creationId xmlns:a16="http://schemas.microsoft.com/office/drawing/2014/main" id="{0C2AE878-F02F-9A3F-EE85-50663A82C85B}"/>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BB075905-0B6D-30A0-E27F-58892C3A99D1}"/>
              </a:ext>
            </a:extLst>
          </p:cNvPr>
          <p:cNvSpPr>
            <a:spLocks noGrp="1" noRot="1" noMove="1" noResize="1" noEditPoints="1" noAdjustHandles="1" noChangeArrowheads="1" noChangeShapeType="1"/>
          </p:cNvSpPr>
          <p:nvPr/>
        </p:nvSpPr>
        <p:spPr>
          <a:xfrm>
            <a:off x="44143" y="56756"/>
            <a:ext cx="12089000" cy="6753947"/>
          </a:xfrm>
          <a:prstGeom prst="rect">
            <a:avLst/>
          </a:prstGeom>
          <a:noFill/>
          <a:ln w="127000">
            <a:solidFill>
              <a:srgbClr val="EFEF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rgbClr val="EFEFEF"/>
                </a:solidFill>
              </a:ln>
              <a:latin typeface="Poppins" panose="00000500000000000000" pitchFamily="2" charset="0"/>
              <a:cs typeface="Poppins" panose="00000500000000000000" pitchFamily="2" charset="0"/>
            </a:endParaRPr>
          </a:p>
        </p:txBody>
      </p:sp>
      <p:pic>
        <p:nvPicPr>
          <p:cNvPr id="9" name="Picture 8" descr="Logo&#10;&#10;Description automatically generated">
            <a:extLst>
              <a:ext uri="{FF2B5EF4-FFF2-40B4-BE49-F238E27FC236}">
                <a16:creationId xmlns:a16="http://schemas.microsoft.com/office/drawing/2014/main" id="{C45A932F-1BFE-4BFB-2056-40197F3C4C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3754" y="165402"/>
            <a:ext cx="1146274" cy="1432843"/>
          </a:xfrm>
          <a:prstGeom prst="rect">
            <a:avLst/>
          </a:prstGeom>
        </p:spPr>
      </p:pic>
      <p:sp>
        <p:nvSpPr>
          <p:cNvPr id="2" name="Rectangle 1">
            <a:extLst>
              <a:ext uri="{FF2B5EF4-FFF2-40B4-BE49-F238E27FC236}">
                <a16:creationId xmlns:a16="http://schemas.microsoft.com/office/drawing/2014/main" id="{2466DF00-26A1-B88B-056D-EC8815CA8CA3}"/>
              </a:ext>
            </a:extLst>
          </p:cNvPr>
          <p:cNvSpPr/>
          <p:nvPr/>
        </p:nvSpPr>
        <p:spPr>
          <a:xfrm>
            <a:off x="998850" y="1402583"/>
            <a:ext cx="8218145" cy="45719"/>
          </a:xfrm>
          <a:prstGeom prst="rect">
            <a:avLst/>
          </a:prstGeom>
          <a:solidFill>
            <a:srgbClr val="FFD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latin typeface="Poppins" panose="00000500000000000000" pitchFamily="2" charset="0"/>
              <a:cs typeface="Poppins" panose="00000500000000000000" pitchFamily="2" charset="0"/>
            </a:endParaRPr>
          </a:p>
        </p:txBody>
      </p:sp>
      <p:sp>
        <p:nvSpPr>
          <p:cNvPr id="4" name="TextBox 3">
            <a:extLst>
              <a:ext uri="{FF2B5EF4-FFF2-40B4-BE49-F238E27FC236}">
                <a16:creationId xmlns:a16="http://schemas.microsoft.com/office/drawing/2014/main" id="{E861AB75-A9A0-793E-4F87-579028ABED25}"/>
              </a:ext>
            </a:extLst>
          </p:cNvPr>
          <p:cNvSpPr txBox="1"/>
          <p:nvPr/>
        </p:nvSpPr>
        <p:spPr>
          <a:xfrm>
            <a:off x="5004619" y="527880"/>
            <a:ext cx="5858012" cy="707886"/>
          </a:xfrm>
          <a:prstGeom prst="rect">
            <a:avLst/>
          </a:prstGeom>
          <a:noFill/>
        </p:spPr>
        <p:txBody>
          <a:bodyPr wrap="square" rtlCol="0">
            <a:spAutoFit/>
          </a:bodyPr>
          <a:lstStyle/>
          <a:p>
            <a:r>
              <a:rPr lang="en-US" sz="4000" dirty="0">
                <a:solidFill>
                  <a:schemeClr val="bg1"/>
                </a:solidFill>
                <a:latin typeface="Poppins" panose="00000500000000000000" pitchFamily="2" charset="0"/>
                <a:cs typeface="Poppins" panose="00000500000000000000" pitchFamily="2" charset="0"/>
              </a:rPr>
              <a:t>Jonathan</a:t>
            </a:r>
          </a:p>
        </p:txBody>
      </p:sp>
      <p:sp>
        <p:nvSpPr>
          <p:cNvPr id="5" name="TextBox 4">
            <a:extLst>
              <a:ext uri="{FF2B5EF4-FFF2-40B4-BE49-F238E27FC236}">
                <a16:creationId xmlns:a16="http://schemas.microsoft.com/office/drawing/2014/main" id="{12B7B2AB-8F3C-5611-4654-4E2C35BAFA61}"/>
              </a:ext>
            </a:extLst>
          </p:cNvPr>
          <p:cNvSpPr txBox="1"/>
          <p:nvPr/>
        </p:nvSpPr>
        <p:spPr>
          <a:xfrm>
            <a:off x="5004619" y="1598244"/>
            <a:ext cx="6695768" cy="2323713"/>
          </a:xfrm>
          <a:prstGeom prst="rect">
            <a:avLst/>
          </a:prstGeom>
          <a:noFill/>
        </p:spPr>
        <p:txBody>
          <a:bodyPr wrap="square" rtlCol="0">
            <a:spAutoFit/>
          </a:bodyPr>
          <a:lstStyle/>
          <a:p>
            <a:pPr>
              <a:spcAft>
                <a:spcPts val="600"/>
              </a:spcAft>
            </a:pPr>
            <a:r>
              <a:rPr lang="en-US" sz="2600" dirty="0">
                <a:solidFill>
                  <a:schemeClr val="bg1"/>
                </a:solidFill>
                <a:latin typeface="Poppins" panose="00000500000000000000" pitchFamily="2" charset="0"/>
                <a:cs typeface="Poppins" panose="00000500000000000000" pitchFamily="2" charset="0"/>
              </a:rPr>
              <a:t>Associate Director</a:t>
            </a:r>
          </a:p>
          <a:p>
            <a:pPr>
              <a:spcAft>
                <a:spcPts val="600"/>
              </a:spcAft>
            </a:pPr>
            <a:r>
              <a:rPr lang="en-US" sz="2600" dirty="0">
                <a:solidFill>
                  <a:schemeClr val="bg1"/>
                </a:solidFill>
                <a:latin typeface="Poppins" panose="00000500000000000000" pitchFamily="2" charset="0"/>
                <a:cs typeface="Poppins" panose="00000500000000000000" pitchFamily="2" charset="0"/>
              </a:rPr>
              <a:t>Lives: Near Tewkesbury</a:t>
            </a:r>
          </a:p>
          <a:p>
            <a:pPr>
              <a:spcAft>
                <a:spcPts val="600"/>
              </a:spcAft>
            </a:pPr>
            <a:r>
              <a:rPr lang="en-US" sz="2600" dirty="0">
                <a:solidFill>
                  <a:schemeClr val="bg1"/>
                </a:solidFill>
                <a:latin typeface="Poppins" panose="00000500000000000000" pitchFamily="2" charset="0"/>
                <a:cs typeface="Poppins" panose="00000500000000000000" pitchFamily="2" charset="0"/>
              </a:rPr>
              <a:t>Background: Programme management and aerospace</a:t>
            </a:r>
          </a:p>
          <a:p>
            <a:pPr>
              <a:spcAft>
                <a:spcPts val="600"/>
              </a:spcAft>
            </a:pPr>
            <a:r>
              <a:rPr lang="en-US" sz="2600" dirty="0">
                <a:solidFill>
                  <a:schemeClr val="bg1"/>
                </a:solidFill>
                <a:latin typeface="Poppins" panose="00000500000000000000" pitchFamily="2" charset="0"/>
                <a:cs typeface="Poppins" panose="00000500000000000000" pitchFamily="2" charset="0"/>
              </a:rPr>
              <a:t>Music: Anything pre-2000</a:t>
            </a:r>
          </a:p>
        </p:txBody>
      </p:sp>
      <p:sp>
        <p:nvSpPr>
          <p:cNvPr id="10" name="Parallelogram 9">
            <a:extLst>
              <a:ext uri="{FF2B5EF4-FFF2-40B4-BE49-F238E27FC236}">
                <a16:creationId xmlns:a16="http://schemas.microsoft.com/office/drawing/2014/main" id="{7098551E-C7CB-97D5-A25E-C815826C1DBA}"/>
              </a:ext>
            </a:extLst>
          </p:cNvPr>
          <p:cNvSpPr/>
          <p:nvPr/>
        </p:nvSpPr>
        <p:spPr>
          <a:xfrm>
            <a:off x="9216995" y="5063833"/>
            <a:ext cx="1540827" cy="1628765"/>
          </a:xfrm>
          <a:prstGeom prst="parallelogram">
            <a:avLst/>
          </a:prstGeom>
          <a:blipFill>
            <a:blip r:embed="rId4"/>
            <a:stretch>
              <a:fillRect l="-5946" r="-1419" b="-2040"/>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cs typeface="Poppins" panose="00000500000000000000" pitchFamily="2" charset="0"/>
            </a:endParaRPr>
          </a:p>
        </p:txBody>
      </p:sp>
      <p:sp>
        <p:nvSpPr>
          <p:cNvPr id="13" name="Parallelogram 12">
            <a:extLst>
              <a:ext uri="{FF2B5EF4-FFF2-40B4-BE49-F238E27FC236}">
                <a16:creationId xmlns:a16="http://schemas.microsoft.com/office/drawing/2014/main" id="{49242F6A-2DD4-0782-DC54-47B299263458}"/>
              </a:ext>
            </a:extLst>
          </p:cNvPr>
          <p:cNvSpPr/>
          <p:nvPr/>
        </p:nvSpPr>
        <p:spPr>
          <a:xfrm>
            <a:off x="6716278" y="5045955"/>
            <a:ext cx="1540827" cy="1639710"/>
          </a:xfrm>
          <a:prstGeom prst="parallelogram">
            <a:avLst/>
          </a:prstGeom>
          <a:blipFill dpi="0" rotWithShape="1">
            <a:blip r:embed="rId5">
              <a:extLst>
                <a:ext uri="{28A0092B-C50C-407E-A947-70E740481C1C}">
                  <a14:useLocalDpi xmlns:a14="http://schemas.microsoft.com/office/drawing/2010/main" val="0"/>
                </a:ext>
              </a:extLst>
            </a:blip>
            <a:srcRect/>
            <a:stretch>
              <a:fillRect l="-91046" t="1" r="-36938" b="-32367"/>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Poppins" panose="00000500000000000000" pitchFamily="2" charset="0"/>
              <a:cs typeface="Poppins" panose="00000500000000000000" pitchFamily="2" charset="0"/>
            </a:endParaRPr>
          </a:p>
        </p:txBody>
      </p:sp>
      <p:sp>
        <p:nvSpPr>
          <p:cNvPr id="14" name="Parallelogram 13">
            <a:extLst>
              <a:ext uri="{FF2B5EF4-FFF2-40B4-BE49-F238E27FC236}">
                <a16:creationId xmlns:a16="http://schemas.microsoft.com/office/drawing/2014/main" id="{124A864B-8072-9435-12D9-CA84A34CE40F}"/>
              </a:ext>
            </a:extLst>
          </p:cNvPr>
          <p:cNvSpPr/>
          <p:nvPr/>
        </p:nvSpPr>
        <p:spPr>
          <a:xfrm>
            <a:off x="8018643" y="5045955"/>
            <a:ext cx="1540827" cy="1624753"/>
          </a:xfrm>
          <a:prstGeom prst="parallelogram">
            <a:avLst/>
          </a:prstGeom>
          <a:blipFill>
            <a:blip r:embed="rId6"/>
            <a:stretch>
              <a:fillRect l="-29934" r="-21098" b="-13263"/>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Poppins" panose="00000500000000000000" pitchFamily="2" charset="0"/>
              <a:cs typeface="Poppins" panose="00000500000000000000" pitchFamily="2" charset="0"/>
            </a:endParaRPr>
          </a:p>
        </p:txBody>
      </p:sp>
      <p:sp>
        <p:nvSpPr>
          <p:cNvPr id="15" name="Parallelogram 14">
            <a:extLst>
              <a:ext uri="{FF2B5EF4-FFF2-40B4-BE49-F238E27FC236}">
                <a16:creationId xmlns:a16="http://schemas.microsoft.com/office/drawing/2014/main" id="{C4966086-634C-D4EF-9DA5-FA9D1E519B38}"/>
              </a:ext>
            </a:extLst>
          </p:cNvPr>
          <p:cNvSpPr/>
          <p:nvPr/>
        </p:nvSpPr>
        <p:spPr>
          <a:xfrm>
            <a:off x="-84027" y="-22522"/>
            <a:ext cx="5216816" cy="6903044"/>
          </a:xfrm>
          <a:prstGeom prst="parallelogram">
            <a:avLst/>
          </a:prstGeom>
          <a:blipFill dpi="0" rotWithShape="1">
            <a:blip r:embed="rId7">
              <a:extLst>
                <a:ext uri="{28A0092B-C50C-407E-A947-70E740481C1C}">
                  <a14:useLocalDpi xmlns:a14="http://schemas.microsoft.com/office/drawing/2010/main" val="0"/>
                </a:ext>
              </a:extLst>
            </a:blip>
            <a:srcRect/>
            <a:stretch>
              <a:fillRect l="-61326" r="-50764"/>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cs typeface="Poppins" panose="00000500000000000000" pitchFamily="2" charset="0"/>
            </a:endParaRPr>
          </a:p>
        </p:txBody>
      </p:sp>
      <p:sp>
        <p:nvSpPr>
          <p:cNvPr id="16" name="Parallelogram 15">
            <a:extLst>
              <a:ext uri="{FF2B5EF4-FFF2-40B4-BE49-F238E27FC236}">
                <a16:creationId xmlns:a16="http://schemas.microsoft.com/office/drawing/2014/main" id="{246074EA-5DFC-3D55-F0B3-1F3644794486}"/>
              </a:ext>
            </a:extLst>
          </p:cNvPr>
          <p:cNvSpPr/>
          <p:nvPr/>
        </p:nvSpPr>
        <p:spPr>
          <a:xfrm>
            <a:off x="10451455" y="5063833"/>
            <a:ext cx="1437815" cy="1628765"/>
          </a:xfrm>
          <a:prstGeom prst="parallelogram">
            <a:avLst/>
          </a:prstGeom>
          <a:blipFill>
            <a:blip r:embed="rId8"/>
            <a:stretch>
              <a:fillRect t="-4724" r="14502" b="-2606"/>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33589458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a:extLst>
            <a:ext uri="{FF2B5EF4-FFF2-40B4-BE49-F238E27FC236}">
              <a16:creationId xmlns:a16="http://schemas.microsoft.com/office/drawing/2014/main" id="{78F2F3AC-4CF3-1632-4ACD-E02C8E56E1D4}"/>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F84760E1-6770-37BE-45C9-9A7AA90958FB}"/>
              </a:ext>
            </a:extLst>
          </p:cNvPr>
          <p:cNvSpPr>
            <a:spLocks noGrp="1" noRot="1" noMove="1" noResize="1" noEditPoints="1" noAdjustHandles="1" noChangeArrowheads="1" noChangeShapeType="1"/>
          </p:cNvSpPr>
          <p:nvPr/>
        </p:nvSpPr>
        <p:spPr>
          <a:xfrm>
            <a:off x="44143" y="56756"/>
            <a:ext cx="12089000" cy="6753947"/>
          </a:xfrm>
          <a:prstGeom prst="rect">
            <a:avLst/>
          </a:prstGeom>
          <a:noFill/>
          <a:ln w="127000">
            <a:solidFill>
              <a:srgbClr val="EFEF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rgbClr val="EFEFEF"/>
                </a:solidFill>
              </a:ln>
              <a:latin typeface="Poppins" panose="00000500000000000000" pitchFamily="2" charset="0"/>
              <a:cs typeface="Poppins" panose="00000500000000000000" pitchFamily="2" charset="0"/>
            </a:endParaRPr>
          </a:p>
        </p:txBody>
      </p:sp>
      <p:pic>
        <p:nvPicPr>
          <p:cNvPr id="9" name="Picture 8" descr="Logo&#10;&#10;Description automatically generated">
            <a:extLst>
              <a:ext uri="{FF2B5EF4-FFF2-40B4-BE49-F238E27FC236}">
                <a16:creationId xmlns:a16="http://schemas.microsoft.com/office/drawing/2014/main" id="{9B643FBE-852D-643B-0476-99ECBD0E7D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3754" y="165402"/>
            <a:ext cx="1146274" cy="1432843"/>
          </a:xfrm>
          <a:prstGeom prst="rect">
            <a:avLst/>
          </a:prstGeom>
        </p:spPr>
      </p:pic>
      <p:sp>
        <p:nvSpPr>
          <p:cNvPr id="2" name="Rectangle 1">
            <a:extLst>
              <a:ext uri="{FF2B5EF4-FFF2-40B4-BE49-F238E27FC236}">
                <a16:creationId xmlns:a16="http://schemas.microsoft.com/office/drawing/2014/main" id="{84C3DC27-24EF-239B-C8DD-8E2CE6F71535}"/>
              </a:ext>
            </a:extLst>
          </p:cNvPr>
          <p:cNvSpPr/>
          <p:nvPr/>
        </p:nvSpPr>
        <p:spPr>
          <a:xfrm>
            <a:off x="998850" y="1402583"/>
            <a:ext cx="8218145" cy="45719"/>
          </a:xfrm>
          <a:prstGeom prst="rect">
            <a:avLst/>
          </a:prstGeom>
          <a:solidFill>
            <a:srgbClr val="FFD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latin typeface="Poppins" panose="00000500000000000000" pitchFamily="2" charset="0"/>
              <a:cs typeface="Poppins" panose="00000500000000000000" pitchFamily="2" charset="0"/>
            </a:endParaRPr>
          </a:p>
        </p:txBody>
      </p:sp>
      <p:sp>
        <p:nvSpPr>
          <p:cNvPr id="4" name="TextBox 3">
            <a:extLst>
              <a:ext uri="{FF2B5EF4-FFF2-40B4-BE49-F238E27FC236}">
                <a16:creationId xmlns:a16="http://schemas.microsoft.com/office/drawing/2014/main" id="{C1E08EDD-043D-A7A5-D838-D9C285DF173F}"/>
              </a:ext>
            </a:extLst>
          </p:cNvPr>
          <p:cNvSpPr txBox="1"/>
          <p:nvPr/>
        </p:nvSpPr>
        <p:spPr>
          <a:xfrm>
            <a:off x="5004619" y="527880"/>
            <a:ext cx="5858012" cy="707886"/>
          </a:xfrm>
          <a:prstGeom prst="rect">
            <a:avLst/>
          </a:prstGeom>
          <a:noFill/>
        </p:spPr>
        <p:txBody>
          <a:bodyPr wrap="square" rtlCol="0">
            <a:spAutoFit/>
          </a:bodyPr>
          <a:lstStyle/>
          <a:p>
            <a:r>
              <a:rPr lang="en-US" sz="4000" dirty="0">
                <a:solidFill>
                  <a:schemeClr val="bg1"/>
                </a:solidFill>
                <a:latin typeface="Poppins" panose="00000500000000000000" pitchFamily="2" charset="0"/>
                <a:cs typeface="Poppins" panose="00000500000000000000" pitchFamily="2" charset="0"/>
              </a:rPr>
              <a:t>Martha</a:t>
            </a:r>
          </a:p>
        </p:txBody>
      </p:sp>
      <p:sp>
        <p:nvSpPr>
          <p:cNvPr id="5" name="TextBox 4">
            <a:extLst>
              <a:ext uri="{FF2B5EF4-FFF2-40B4-BE49-F238E27FC236}">
                <a16:creationId xmlns:a16="http://schemas.microsoft.com/office/drawing/2014/main" id="{CC980EE8-1007-0FFB-E2E0-17FE36CC1CC3}"/>
              </a:ext>
            </a:extLst>
          </p:cNvPr>
          <p:cNvSpPr txBox="1"/>
          <p:nvPr/>
        </p:nvSpPr>
        <p:spPr>
          <a:xfrm>
            <a:off x="4909221" y="1598244"/>
            <a:ext cx="6695768" cy="2323713"/>
          </a:xfrm>
          <a:prstGeom prst="rect">
            <a:avLst/>
          </a:prstGeom>
          <a:noFill/>
        </p:spPr>
        <p:txBody>
          <a:bodyPr wrap="square" lIns="91440" tIns="45720" rIns="91440" bIns="45720" rtlCol="0" anchor="t">
            <a:spAutoFit/>
          </a:bodyPr>
          <a:lstStyle/>
          <a:p>
            <a:pPr>
              <a:spcAft>
                <a:spcPts val="600"/>
              </a:spcAft>
            </a:pPr>
            <a:r>
              <a:rPr lang="en-US" sz="2600" dirty="0">
                <a:solidFill>
                  <a:schemeClr val="bg1"/>
                </a:solidFill>
                <a:latin typeface="Poppins" panose="00000500000000000000" pitchFamily="2" charset="0"/>
                <a:cs typeface="Poppins" panose="00000500000000000000" pitchFamily="2" charset="0"/>
              </a:rPr>
              <a:t>Programme Coordinator</a:t>
            </a:r>
          </a:p>
          <a:p>
            <a:pPr>
              <a:spcAft>
                <a:spcPts val="600"/>
              </a:spcAft>
            </a:pPr>
            <a:r>
              <a:rPr lang="en-US" sz="2600">
                <a:solidFill>
                  <a:schemeClr val="bg1"/>
                </a:solidFill>
                <a:latin typeface="Poppins"/>
                <a:cs typeface="Poppins"/>
              </a:rPr>
              <a:t>Lives: Tewkesbury</a:t>
            </a:r>
          </a:p>
          <a:p>
            <a:pPr>
              <a:spcAft>
                <a:spcPts val="600"/>
              </a:spcAft>
            </a:pPr>
            <a:r>
              <a:rPr lang="en-US" sz="2600">
                <a:solidFill>
                  <a:schemeClr val="bg1"/>
                </a:solidFill>
                <a:latin typeface="Poppins"/>
                <a:cs typeface="Poppins"/>
              </a:rPr>
              <a:t>Background: Community engagement and community funding</a:t>
            </a:r>
            <a:endParaRPr lang="en-US" sz="2600" dirty="0">
              <a:solidFill>
                <a:schemeClr val="bg1"/>
              </a:solidFill>
              <a:latin typeface="Poppins" panose="00000500000000000000" pitchFamily="2" charset="0"/>
              <a:cs typeface="Poppins" panose="00000500000000000000" pitchFamily="2" charset="0"/>
            </a:endParaRPr>
          </a:p>
          <a:p>
            <a:pPr>
              <a:spcAft>
                <a:spcPts val="600"/>
              </a:spcAft>
            </a:pPr>
            <a:r>
              <a:rPr lang="en-US" sz="2600">
                <a:solidFill>
                  <a:schemeClr val="bg1"/>
                </a:solidFill>
                <a:latin typeface="Poppins"/>
                <a:cs typeface="Poppins"/>
              </a:rPr>
              <a:t>Music: Pop </a:t>
            </a:r>
            <a:endParaRPr lang="en-US" sz="2600" dirty="0">
              <a:solidFill>
                <a:schemeClr val="bg1"/>
              </a:solidFill>
              <a:latin typeface="Poppins" panose="00000500000000000000" pitchFamily="2" charset="0"/>
              <a:cs typeface="Poppins" panose="00000500000000000000" pitchFamily="2" charset="0"/>
            </a:endParaRPr>
          </a:p>
        </p:txBody>
      </p:sp>
      <p:sp>
        <p:nvSpPr>
          <p:cNvPr id="6" name="Parallelogram 5">
            <a:extLst>
              <a:ext uri="{FF2B5EF4-FFF2-40B4-BE49-F238E27FC236}">
                <a16:creationId xmlns:a16="http://schemas.microsoft.com/office/drawing/2014/main" id="{5FE0D476-F348-FFCD-FC29-B49341DBC4B4}"/>
              </a:ext>
            </a:extLst>
          </p:cNvPr>
          <p:cNvSpPr/>
          <p:nvPr/>
        </p:nvSpPr>
        <p:spPr>
          <a:xfrm>
            <a:off x="-284291" y="-23107"/>
            <a:ext cx="5392214" cy="6881107"/>
          </a:xfrm>
          <a:prstGeom prst="parallelogram">
            <a:avLst/>
          </a:prstGeom>
          <a:blipFill>
            <a:blip r:embed="rId4"/>
            <a:stretch>
              <a:fillRect l="-5946" r="-1419" b="-2040"/>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Poppins" panose="00000500000000000000" pitchFamily="2" charset="0"/>
              <a:cs typeface="Poppins" panose="00000500000000000000" pitchFamily="2" charset="0"/>
            </a:endParaRPr>
          </a:p>
        </p:txBody>
      </p:sp>
      <p:sp>
        <p:nvSpPr>
          <p:cNvPr id="7" name="Parallelogram 6">
            <a:extLst>
              <a:ext uri="{FF2B5EF4-FFF2-40B4-BE49-F238E27FC236}">
                <a16:creationId xmlns:a16="http://schemas.microsoft.com/office/drawing/2014/main" id="{CB83D044-000B-B2CB-C0FA-42244BA551C3}"/>
              </a:ext>
            </a:extLst>
          </p:cNvPr>
          <p:cNvSpPr/>
          <p:nvPr/>
        </p:nvSpPr>
        <p:spPr>
          <a:xfrm>
            <a:off x="8094097" y="5055440"/>
            <a:ext cx="1485362" cy="1624753"/>
          </a:xfrm>
          <a:prstGeom prst="parallelogram">
            <a:avLst/>
          </a:prstGeom>
          <a:blipFill>
            <a:blip r:embed="rId5"/>
            <a:stretch>
              <a:fillRect l="-29934" r="-21098" b="-13263"/>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Poppins" panose="00000500000000000000" pitchFamily="2" charset="0"/>
              <a:cs typeface="Poppins" panose="00000500000000000000" pitchFamily="2" charset="0"/>
            </a:endParaRPr>
          </a:p>
        </p:txBody>
      </p:sp>
      <p:sp>
        <p:nvSpPr>
          <p:cNvPr id="12" name="Parallelogram 11">
            <a:extLst>
              <a:ext uri="{FF2B5EF4-FFF2-40B4-BE49-F238E27FC236}">
                <a16:creationId xmlns:a16="http://schemas.microsoft.com/office/drawing/2014/main" id="{93CC0773-EF95-E71F-EA3D-693B01DF0DA8}"/>
              </a:ext>
            </a:extLst>
          </p:cNvPr>
          <p:cNvSpPr/>
          <p:nvPr/>
        </p:nvSpPr>
        <p:spPr>
          <a:xfrm>
            <a:off x="6815628" y="5045955"/>
            <a:ext cx="1540827" cy="1639710"/>
          </a:xfrm>
          <a:prstGeom prst="parallelogram">
            <a:avLst/>
          </a:prstGeom>
          <a:blipFill dpi="0" rotWithShape="1">
            <a:blip r:embed="rId6">
              <a:extLst>
                <a:ext uri="{28A0092B-C50C-407E-A947-70E740481C1C}">
                  <a14:useLocalDpi xmlns:a14="http://schemas.microsoft.com/office/drawing/2010/main" val="0"/>
                </a:ext>
              </a:extLst>
            </a:blip>
            <a:srcRect/>
            <a:stretch>
              <a:fillRect l="-91046" t="1" r="-36938" b="-32367"/>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Poppins" panose="00000500000000000000" pitchFamily="2" charset="0"/>
              <a:cs typeface="Poppins" panose="00000500000000000000" pitchFamily="2" charset="0"/>
            </a:endParaRPr>
          </a:p>
        </p:txBody>
      </p:sp>
      <p:sp>
        <p:nvSpPr>
          <p:cNvPr id="14" name="Parallelogram 13">
            <a:extLst>
              <a:ext uri="{FF2B5EF4-FFF2-40B4-BE49-F238E27FC236}">
                <a16:creationId xmlns:a16="http://schemas.microsoft.com/office/drawing/2014/main" id="{0EC43DC7-5210-B3A9-10E3-D24B366B0A51}"/>
              </a:ext>
            </a:extLst>
          </p:cNvPr>
          <p:cNvSpPr/>
          <p:nvPr/>
        </p:nvSpPr>
        <p:spPr>
          <a:xfrm>
            <a:off x="10451455" y="5063833"/>
            <a:ext cx="1437815" cy="1628765"/>
          </a:xfrm>
          <a:prstGeom prst="parallelogram">
            <a:avLst/>
          </a:prstGeom>
          <a:blipFill>
            <a:blip r:embed="rId7"/>
            <a:stretch>
              <a:fillRect t="-4724" r="14502" b="-2606"/>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cs typeface="Poppins" panose="00000500000000000000" pitchFamily="2" charset="0"/>
            </a:endParaRPr>
          </a:p>
        </p:txBody>
      </p:sp>
      <p:sp>
        <p:nvSpPr>
          <p:cNvPr id="15" name="Parallelogram 14">
            <a:extLst>
              <a:ext uri="{FF2B5EF4-FFF2-40B4-BE49-F238E27FC236}">
                <a16:creationId xmlns:a16="http://schemas.microsoft.com/office/drawing/2014/main" id="{02B02E21-5A11-7A04-AFA6-7A89671C8428}"/>
              </a:ext>
            </a:extLst>
          </p:cNvPr>
          <p:cNvSpPr/>
          <p:nvPr/>
        </p:nvSpPr>
        <p:spPr>
          <a:xfrm>
            <a:off x="9296550" y="5052888"/>
            <a:ext cx="1437815" cy="1639710"/>
          </a:xfrm>
          <a:prstGeom prst="parallelogram">
            <a:avLst/>
          </a:prstGeom>
          <a:blipFill dpi="0" rotWithShape="1">
            <a:blip r:embed="rId8">
              <a:extLst>
                <a:ext uri="{28A0092B-C50C-407E-A947-70E740481C1C}">
                  <a14:useLocalDpi xmlns:a14="http://schemas.microsoft.com/office/drawing/2010/main" val="0"/>
                </a:ext>
              </a:extLst>
            </a:blip>
            <a:srcRect/>
            <a:stretch>
              <a:fillRect l="-45166" r="-23420"/>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39946318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a:extLst>
            <a:ext uri="{FF2B5EF4-FFF2-40B4-BE49-F238E27FC236}">
              <a16:creationId xmlns:a16="http://schemas.microsoft.com/office/drawing/2014/main" id="{27F2B92D-A956-6818-63E5-2E032AA2983E}"/>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D6F98E50-0E8B-ED4C-BE91-0C86E76126FF}"/>
              </a:ext>
            </a:extLst>
          </p:cNvPr>
          <p:cNvSpPr>
            <a:spLocks noGrp="1" noRot="1" noMove="1" noResize="1" noEditPoints="1" noAdjustHandles="1" noChangeArrowheads="1" noChangeShapeType="1"/>
          </p:cNvSpPr>
          <p:nvPr/>
        </p:nvSpPr>
        <p:spPr>
          <a:xfrm>
            <a:off x="44143" y="56756"/>
            <a:ext cx="12089000" cy="6753947"/>
          </a:xfrm>
          <a:prstGeom prst="rect">
            <a:avLst/>
          </a:prstGeom>
          <a:noFill/>
          <a:ln w="127000">
            <a:solidFill>
              <a:srgbClr val="EFEF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rgbClr val="EFEFEF"/>
                </a:solidFill>
              </a:ln>
              <a:latin typeface="Poppins" panose="00000500000000000000" pitchFamily="2" charset="0"/>
              <a:cs typeface="Poppins" panose="00000500000000000000" pitchFamily="2" charset="0"/>
            </a:endParaRPr>
          </a:p>
        </p:txBody>
      </p:sp>
      <p:pic>
        <p:nvPicPr>
          <p:cNvPr id="9" name="Picture 8" descr="Logo&#10;&#10;Description automatically generated">
            <a:extLst>
              <a:ext uri="{FF2B5EF4-FFF2-40B4-BE49-F238E27FC236}">
                <a16:creationId xmlns:a16="http://schemas.microsoft.com/office/drawing/2014/main" id="{425E537B-DC2B-807D-07DD-157311234E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3754" y="165402"/>
            <a:ext cx="1146274" cy="1432843"/>
          </a:xfrm>
          <a:prstGeom prst="rect">
            <a:avLst/>
          </a:prstGeom>
        </p:spPr>
      </p:pic>
      <p:sp>
        <p:nvSpPr>
          <p:cNvPr id="2" name="Rectangle 1">
            <a:extLst>
              <a:ext uri="{FF2B5EF4-FFF2-40B4-BE49-F238E27FC236}">
                <a16:creationId xmlns:a16="http://schemas.microsoft.com/office/drawing/2014/main" id="{D7C5F7C1-35EE-2528-44FD-6AC088749263}"/>
              </a:ext>
            </a:extLst>
          </p:cNvPr>
          <p:cNvSpPr/>
          <p:nvPr/>
        </p:nvSpPr>
        <p:spPr>
          <a:xfrm>
            <a:off x="998850" y="1402583"/>
            <a:ext cx="8218145" cy="45719"/>
          </a:xfrm>
          <a:prstGeom prst="rect">
            <a:avLst/>
          </a:prstGeom>
          <a:solidFill>
            <a:srgbClr val="FFD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latin typeface="Poppins" panose="00000500000000000000" pitchFamily="2" charset="0"/>
              <a:cs typeface="Poppins" panose="00000500000000000000" pitchFamily="2" charset="0"/>
            </a:endParaRPr>
          </a:p>
        </p:txBody>
      </p:sp>
      <p:sp>
        <p:nvSpPr>
          <p:cNvPr id="4" name="TextBox 3">
            <a:extLst>
              <a:ext uri="{FF2B5EF4-FFF2-40B4-BE49-F238E27FC236}">
                <a16:creationId xmlns:a16="http://schemas.microsoft.com/office/drawing/2014/main" id="{A46D237D-E6A9-174E-560C-89E127CD34B6}"/>
              </a:ext>
            </a:extLst>
          </p:cNvPr>
          <p:cNvSpPr txBox="1"/>
          <p:nvPr/>
        </p:nvSpPr>
        <p:spPr>
          <a:xfrm>
            <a:off x="4547317" y="527880"/>
            <a:ext cx="4669678" cy="707886"/>
          </a:xfrm>
          <a:prstGeom prst="rect">
            <a:avLst/>
          </a:prstGeom>
          <a:noFill/>
        </p:spPr>
        <p:txBody>
          <a:bodyPr wrap="square" rtlCol="0">
            <a:spAutoFit/>
          </a:bodyPr>
          <a:lstStyle/>
          <a:p>
            <a:r>
              <a:rPr lang="en-US" sz="4000" dirty="0">
                <a:solidFill>
                  <a:schemeClr val="bg1"/>
                </a:solidFill>
                <a:latin typeface="Poppins" panose="00000500000000000000" pitchFamily="2" charset="0"/>
                <a:cs typeface="Poppins" panose="00000500000000000000" pitchFamily="2" charset="0"/>
              </a:rPr>
              <a:t>Gethin</a:t>
            </a:r>
          </a:p>
        </p:txBody>
      </p:sp>
      <p:sp>
        <p:nvSpPr>
          <p:cNvPr id="12" name="Parallelogram 11">
            <a:extLst>
              <a:ext uri="{FF2B5EF4-FFF2-40B4-BE49-F238E27FC236}">
                <a16:creationId xmlns:a16="http://schemas.microsoft.com/office/drawing/2014/main" id="{533807F0-C430-E8FC-E079-220C40EA2D93}"/>
              </a:ext>
            </a:extLst>
          </p:cNvPr>
          <p:cNvSpPr/>
          <p:nvPr/>
        </p:nvSpPr>
        <p:spPr>
          <a:xfrm>
            <a:off x="-167251" y="-56536"/>
            <a:ext cx="4925962" cy="6971071"/>
          </a:xfrm>
          <a:prstGeom prst="parallelogram">
            <a:avLst/>
          </a:prstGeom>
          <a:blipFill>
            <a:blip r:embed="rId4"/>
            <a:stretch>
              <a:fillRect t="-4724" b="-2606"/>
            </a:stretch>
          </a:blip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cs typeface="Poppins" panose="00000500000000000000" pitchFamily="2" charset="0"/>
            </a:endParaRPr>
          </a:p>
        </p:txBody>
      </p:sp>
      <p:sp>
        <p:nvSpPr>
          <p:cNvPr id="5" name="TextBox 4">
            <a:extLst>
              <a:ext uri="{FF2B5EF4-FFF2-40B4-BE49-F238E27FC236}">
                <a16:creationId xmlns:a16="http://schemas.microsoft.com/office/drawing/2014/main" id="{33996214-0347-E5CD-E274-918E98A63292}"/>
              </a:ext>
            </a:extLst>
          </p:cNvPr>
          <p:cNvSpPr txBox="1"/>
          <p:nvPr/>
        </p:nvSpPr>
        <p:spPr>
          <a:xfrm>
            <a:off x="4481399" y="1479772"/>
            <a:ext cx="7228820" cy="2323713"/>
          </a:xfrm>
          <a:prstGeom prst="rect">
            <a:avLst/>
          </a:prstGeom>
          <a:noFill/>
        </p:spPr>
        <p:txBody>
          <a:bodyPr wrap="square" rtlCol="0">
            <a:spAutoFit/>
          </a:bodyPr>
          <a:lstStyle/>
          <a:p>
            <a:pPr>
              <a:spcAft>
                <a:spcPts val="600"/>
              </a:spcAft>
            </a:pPr>
            <a:r>
              <a:rPr lang="en-US" sz="2600" dirty="0">
                <a:solidFill>
                  <a:schemeClr val="bg1"/>
                </a:solidFill>
                <a:latin typeface="Poppins" panose="00000500000000000000" pitchFamily="2" charset="0"/>
                <a:cs typeface="Poppins" panose="00000500000000000000" pitchFamily="2" charset="0"/>
              </a:rPr>
              <a:t>Communications and Engagement Officer</a:t>
            </a:r>
          </a:p>
          <a:p>
            <a:pPr>
              <a:spcAft>
                <a:spcPts val="600"/>
              </a:spcAft>
            </a:pPr>
            <a:r>
              <a:rPr lang="en-US" sz="2600" dirty="0">
                <a:solidFill>
                  <a:schemeClr val="bg1"/>
                </a:solidFill>
                <a:latin typeface="Poppins" panose="00000500000000000000" pitchFamily="2" charset="0"/>
                <a:cs typeface="Poppins" panose="00000500000000000000" pitchFamily="2" charset="0"/>
              </a:rPr>
              <a:t>Lives: Near Cheltenham</a:t>
            </a:r>
          </a:p>
          <a:p>
            <a:pPr>
              <a:spcAft>
                <a:spcPts val="600"/>
              </a:spcAft>
            </a:pPr>
            <a:r>
              <a:rPr lang="en-US" sz="2600" dirty="0">
                <a:solidFill>
                  <a:schemeClr val="bg1"/>
                </a:solidFill>
                <a:latin typeface="Poppins" panose="00000500000000000000" pitchFamily="2" charset="0"/>
                <a:cs typeface="Poppins" panose="00000500000000000000" pitchFamily="2" charset="0"/>
              </a:rPr>
              <a:t>Background: Media relations, PR and communications</a:t>
            </a:r>
          </a:p>
          <a:p>
            <a:pPr>
              <a:spcAft>
                <a:spcPts val="600"/>
              </a:spcAft>
            </a:pPr>
            <a:r>
              <a:rPr lang="en-US" sz="2600" dirty="0">
                <a:solidFill>
                  <a:schemeClr val="bg1"/>
                </a:solidFill>
                <a:latin typeface="Poppins" panose="00000500000000000000" pitchFamily="2" charset="0"/>
                <a:cs typeface="Poppins" panose="00000500000000000000" pitchFamily="2" charset="0"/>
              </a:rPr>
              <a:t>Music: Classic rock, house, classical</a:t>
            </a:r>
          </a:p>
        </p:txBody>
      </p:sp>
      <p:sp>
        <p:nvSpPr>
          <p:cNvPr id="6" name="Parallelogram 5">
            <a:extLst>
              <a:ext uri="{FF2B5EF4-FFF2-40B4-BE49-F238E27FC236}">
                <a16:creationId xmlns:a16="http://schemas.microsoft.com/office/drawing/2014/main" id="{E1BD4027-4FE1-39E1-94AB-F3F670D96F17}"/>
              </a:ext>
            </a:extLst>
          </p:cNvPr>
          <p:cNvSpPr/>
          <p:nvPr/>
        </p:nvSpPr>
        <p:spPr>
          <a:xfrm>
            <a:off x="7922689" y="5054591"/>
            <a:ext cx="1625845" cy="1624753"/>
          </a:xfrm>
          <a:prstGeom prst="parallelogram">
            <a:avLst/>
          </a:prstGeom>
          <a:blipFill>
            <a:blip r:embed="rId5"/>
            <a:stretch>
              <a:fillRect l="-29934" r="-21098" b="-13263"/>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Poppins" panose="00000500000000000000" pitchFamily="2" charset="0"/>
              <a:cs typeface="Poppins" panose="00000500000000000000" pitchFamily="2" charset="0"/>
            </a:endParaRPr>
          </a:p>
        </p:txBody>
      </p:sp>
      <p:sp>
        <p:nvSpPr>
          <p:cNvPr id="14" name="Parallelogram 13">
            <a:extLst>
              <a:ext uri="{FF2B5EF4-FFF2-40B4-BE49-F238E27FC236}">
                <a16:creationId xmlns:a16="http://schemas.microsoft.com/office/drawing/2014/main" id="{8A4CBC85-076F-6516-B66F-8B7CB9F8B386}"/>
              </a:ext>
            </a:extLst>
          </p:cNvPr>
          <p:cNvSpPr/>
          <p:nvPr/>
        </p:nvSpPr>
        <p:spPr>
          <a:xfrm>
            <a:off x="6716278" y="5052888"/>
            <a:ext cx="1540827" cy="1632777"/>
          </a:xfrm>
          <a:prstGeom prst="parallelogram">
            <a:avLst/>
          </a:prstGeom>
          <a:blipFill dpi="0" rotWithShape="1">
            <a:blip r:embed="rId6">
              <a:extLst>
                <a:ext uri="{28A0092B-C50C-407E-A947-70E740481C1C}">
                  <a14:useLocalDpi xmlns:a14="http://schemas.microsoft.com/office/drawing/2010/main" val="0"/>
                </a:ext>
              </a:extLst>
            </a:blip>
            <a:srcRect/>
            <a:stretch>
              <a:fillRect l="-91046" t="1" r="-36938" b="-32367"/>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Poppins" panose="00000500000000000000" pitchFamily="2" charset="0"/>
              <a:cs typeface="Poppins" panose="00000500000000000000" pitchFamily="2" charset="0"/>
            </a:endParaRPr>
          </a:p>
        </p:txBody>
      </p:sp>
      <p:sp>
        <p:nvSpPr>
          <p:cNvPr id="15" name="Parallelogram 14">
            <a:extLst>
              <a:ext uri="{FF2B5EF4-FFF2-40B4-BE49-F238E27FC236}">
                <a16:creationId xmlns:a16="http://schemas.microsoft.com/office/drawing/2014/main" id="{82738A87-C56D-C8B2-6354-884DE73D8054}"/>
              </a:ext>
            </a:extLst>
          </p:cNvPr>
          <p:cNvSpPr/>
          <p:nvPr/>
        </p:nvSpPr>
        <p:spPr>
          <a:xfrm>
            <a:off x="10462035" y="5063833"/>
            <a:ext cx="1540827" cy="1628765"/>
          </a:xfrm>
          <a:prstGeom prst="parallelogram">
            <a:avLst/>
          </a:prstGeom>
          <a:blipFill>
            <a:blip r:embed="rId7"/>
            <a:stretch>
              <a:fillRect l="-5946" r="-1419" b="-2040"/>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cs typeface="Poppins" panose="00000500000000000000" pitchFamily="2" charset="0"/>
            </a:endParaRPr>
          </a:p>
        </p:txBody>
      </p:sp>
      <p:sp>
        <p:nvSpPr>
          <p:cNvPr id="17" name="Parallelogram 16">
            <a:extLst>
              <a:ext uri="{FF2B5EF4-FFF2-40B4-BE49-F238E27FC236}">
                <a16:creationId xmlns:a16="http://schemas.microsoft.com/office/drawing/2014/main" id="{82095FE5-7170-3144-E7C2-A86A9ECB1E39}"/>
              </a:ext>
            </a:extLst>
          </p:cNvPr>
          <p:cNvSpPr/>
          <p:nvPr/>
        </p:nvSpPr>
        <p:spPr>
          <a:xfrm>
            <a:off x="9286377" y="5039634"/>
            <a:ext cx="1437815" cy="1639710"/>
          </a:xfrm>
          <a:prstGeom prst="parallelogram">
            <a:avLst/>
          </a:prstGeom>
          <a:blipFill dpi="0" rotWithShape="1">
            <a:blip r:embed="rId8">
              <a:extLst>
                <a:ext uri="{28A0092B-C50C-407E-A947-70E740481C1C}">
                  <a14:useLocalDpi xmlns:a14="http://schemas.microsoft.com/office/drawing/2010/main" val="0"/>
                </a:ext>
              </a:extLst>
            </a:blip>
            <a:srcRect/>
            <a:stretch>
              <a:fillRect l="-45166" r="-23420"/>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7896140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53EDBFA5113034AB92F7546233C574C" ma:contentTypeVersion="17" ma:contentTypeDescription="Create a new document." ma:contentTypeScope="" ma:versionID="0eb312c196909aec015b75db37263ed6">
  <xsd:schema xmlns:xsd="http://www.w3.org/2001/XMLSchema" xmlns:xs="http://www.w3.org/2001/XMLSchema" xmlns:p="http://schemas.microsoft.com/office/2006/metadata/properties" xmlns:ns2="610eb6f2-a3af-4568-9571-753091e4d336" xmlns:ns3="3f601f0b-e6c6-4992-9bdc-9d6c8fdc5165" targetNamespace="http://schemas.microsoft.com/office/2006/metadata/properties" ma:root="true" ma:fieldsID="11a1850f56a1bbe3c3974251542d688b" ns2:_="" ns3:_="">
    <xsd:import namespace="610eb6f2-a3af-4568-9571-753091e4d336"/>
    <xsd:import namespace="3f601f0b-e6c6-4992-9bdc-9d6c8fdc5165"/>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lcf76f155ced4ddcb4097134ff3c332f" minOccurs="0"/>
                <xsd:element ref="ns3:TaxCatchAll" minOccurs="0"/>
                <xsd:element ref="ns2:MediaServiceLocation" minOccurs="0"/>
                <xsd:element ref="ns2:MediaServiceOCR"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10eb6f2-a3af-4568-9571-753091e4d33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0ecf5fc7-d0ee-4f82-9ef1-bad341833068" ma:termSetId="09814cd3-568e-fe90-9814-8d621ff8fb84" ma:anchorId="fba54fb3-c3e1-fe81-a776-ca4b69148c4d" ma:open="true" ma:isKeyword="false">
      <xsd:complexType>
        <xsd:sequence>
          <xsd:element ref="pc:Terms" minOccurs="0" maxOccurs="1"/>
        </xsd:sequence>
      </xsd:complexType>
    </xsd:element>
    <xsd:element name="MediaServiceLocation" ma:index="21" nillable="true" ma:displayName="Location" ma:indexed="true" ma:internalName="MediaServiceLocation"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f601f0b-e6c6-4992-9bdc-9d6c8fdc516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33706fc7-83a3-4258-a1cf-987eee789f59}" ma:internalName="TaxCatchAll" ma:showField="CatchAllData" ma:web="3f601f0b-e6c6-4992-9bdc-9d6c8fdc516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3f601f0b-e6c6-4992-9bdc-9d6c8fdc5165"/>
    <lcf76f155ced4ddcb4097134ff3c332f xmlns="610eb6f2-a3af-4568-9571-753091e4d336">
      <Terms xmlns="http://schemas.microsoft.com/office/infopath/2007/PartnerControls"/>
    </lcf76f155ced4ddcb4097134ff3c332f>
    <SharedWithUsers xmlns="3f601f0b-e6c6-4992-9bdc-9d6c8fdc5165">
      <UserInfo>
        <DisplayName>Peter Edgar</DisplayName>
        <AccountId>101</AccountId>
        <AccountType/>
      </UserInfo>
    </SharedWithUsers>
  </documentManagement>
</p:properties>
</file>

<file path=customXml/itemProps1.xml><?xml version="1.0" encoding="utf-8"?>
<ds:datastoreItem xmlns:ds="http://schemas.openxmlformats.org/officeDocument/2006/customXml" ds:itemID="{18092B5C-CD85-4F18-BB78-B72B7E0377DE}">
  <ds:schemaRefs>
    <ds:schemaRef ds:uri="http://schemas.microsoft.com/sharepoint/v3/contenttype/forms"/>
  </ds:schemaRefs>
</ds:datastoreItem>
</file>

<file path=customXml/itemProps2.xml><?xml version="1.0" encoding="utf-8"?>
<ds:datastoreItem xmlns:ds="http://schemas.openxmlformats.org/officeDocument/2006/customXml" ds:itemID="{F4469868-F2D5-4B3A-8E93-15080F1A0D3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10eb6f2-a3af-4568-9571-753091e4d336"/>
    <ds:schemaRef ds:uri="3f601f0b-e6c6-4992-9bdc-9d6c8fdc516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66F3EF6-9859-485C-B21E-BBEF81539C6F}">
  <ds:schemaRefs>
    <ds:schemaRef ds:uri="http://schemas.microsoft.com/office/infopath/2007/PartnerControls"/>
    <ds:schemaRef ds:uri="http://schemas.microsoft.com/office/2006/documentManagement/types"/>
    <ds:schemaRef ds:uri="http://purl.org/dc/terms/"/>
    <ds:schemaRef ds:uri="3f601f0b-e6c6-4992-9bdc-9d6c8fdc5165"/>
    <ds:schemaRef ds:uri="http://www.w3.org/XML/1998/namespace"/>
    <ds:schemaRef ds:uri="http://purl.org/dc/dcmitype/"/>
    <ds:schemaRef ds:uri="http://purl.org/dc/elements/1.1/"/>
    <ds:schemaRef ds:uri="http://schemas.openxmlformats.org/package/2006/metadata/core-properties"/>
    <ds:schemaRef ds:uri="610eb6f2-a3af-4568-9571-753091e4d336"/>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0</TotalTime>
  <Words>3877</Words>
  <Application>Microsoft Office PowerPoint</Application>
  <PresentationFormat>Widescreen</PresentationFormat>
  <Paragraphs>380</Paragraphs>
  <Slides>41</Slides>
  <Notes>41</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41</vt:i4>
      </vt:variant>
    </vt:vector>
  </HeadingPairs>
  <TitlesOfParts>
    <vt:vector size="48" baseType="lpstr">
      <vt:lpstr>Arial</vt:lpstr>
      <vt:lpstr>Calibri</vt:lpstr>
      <vt:lpstr>Calibri Light</vt:lpstr>
      <vt:lpstr>Ink Free</vt:lpstr>
      <vt:lpstr>Poppins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Tewkesbury Borough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Clare Evans</dc:creator>
  <cp:lastModifiedBy>Gethin Evans</cp:lastModifiedBy>
  <cp:revision>23</cp:revision>
  <cp:lastPrinted>2025-03-10T10:01:57Z</cp:lastPrinted>
  <dcterms:created xsi:type="dcterms:W3CDTF">2023-05-09T13:29:05Z</dcterms:created>
  <dcterms:modified xsi:type="dcterms:W3CDTF">2025-04-07T08:38:44Z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0x010100D53EDBFA5113034AB92F7546233C574C</vt:lpwstr>
  </property>
  <property fmtid="{D5CDD505-2E9C-101B-9397-08002B2CF9AE}" pid="3" name="MediaServiceImageTags">
    <vt:lpwstr/>
  </property>
</Properties>
</file>